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Fira Sans Extra Condensed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E3388A3-6A38-442B-823F-51FBC76B3EAA}">
  <a:tblStyle styleId="{0E3388A3-6A38-442B-823F-51FBC76B3E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5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7.xml"/><Relationship Id="rId44" Type="http://schemas.openxmlformats.org/officeDocument/2006/relationships/font" Target="fonts/FiraSansExtraCondensed-bold.fntdata"/><Relationship Id="rId21" Type="http://schemas.openxmlformats.org/officeDocument/2006/relationships/slide" Target="slides/slide16.xml"/><Relationship Id="rId43" Type="http://schemas.openxmlformats.org/officeDocument/2006/relationships/font" Target="fonts/FiraSansExtraCondensed-regular.fntdata"/><Relationship Id="rId24" Type="http://schemas.openxmlformats.org/officeDocument/2006/relationships/slide" Target="slides/slide19.xml"/><Relationship Id="rId46" Type="http://schemas.openxmlformats.org/officeDocument/2006/relationships/font" Target="fonts/FiraSansExtraCondensed-boldItalic.fntdata"/><Relationship Id="rId23" Type="http://schemas.openxmlformats.org/officeDocument/2006/relationships/slide" Target="slides/slide18.xml"/><Relationship Id="rId45" Type="http://schemas.openxmlformats.org/officeDocument/2006/relationships/font" Target="fonts/FiraSansExtraCondense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62a1a6e64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62a1a6e64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62a1a6e64b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62a1a6e64b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62a1a6e60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62a1a6e60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62a1a6e64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62a1a6e64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62a1a6e64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62a1a6e64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a221e3a7b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a221e3a7b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51d6f605f_0_1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51d6f605f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a221e3a7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a221e3a7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a221e3a7b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a221e3a7b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a16f20031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a16f20031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51d6f605f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51d6f605f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51d6f605f_0_1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e51d6f605f_0_1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e51d6f605f_0_1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e51d6f605f_0_1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62cecf57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62cecf57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e51d6f605f_0_2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e51d6f605f_0_2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522d6102d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522d6102d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a226ca54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a226ca54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51d6f605f_0_1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e51d6f605f_0_1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a221e3a7b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a221e3a7b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a221e3a7b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a221e3a7b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e522d6102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e522d6102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522d6102d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522d6102d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e51d6f605f_0_1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e51d6f605f_0_1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e51d6f605f_0_2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e51d6f605f_0_2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e522d6102d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e522d6102d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62fc011a2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62fc011a2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51d6f605f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51d6f605f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2a1a6e6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62a1a6e6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a1a6e64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62a1a6e64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62fc011a2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62fc011a2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2fc011a2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62fc011a2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62fc011a2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62fc011a2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772100" y="1433500"/>
            <a:ext cx="3914700" cy="16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772100" y="3227900"/>
            <a:ext cx="39147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medium.com/the-intelligent-sports-wagerer/why-52-4-is-the-most-important-percentage-in-sports-gambling-16ade8003c04" TargetMode="External"/><Relationship Id="rId4" Type="http://schemas.openxmlformats.org/officeDocument/2006/relationships/hyperlink" Target="https://sitpicks.com/what-percentage-of-sports-bettors-win/" TargetMode="External"/><Relationship Id="rId5" Type="http://schemas.openxmlformats.org/officeDocument/2006/relationships/hyperlink" Target="https://thegameday.com/how-to-bet/spread/" TargetMode="External"/><Relationship Id="rId6" Type="http://schemas.openxmlformats.org/officeDocument/2006/relationships/hyperlink" Target="https://www.kaggle.com/datasets/nathanlauga/nba-games?select=teams.csv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datasets/nathanlauga/nba-games?select=teams.csv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772100" y="1433500"/>
            <a:ext cx="3914700" cy="16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NBA Game Outcomes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525"/>
            <a:ext cx="5410175" cy="41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6438225" y="3925050"/>
            <a:ext cx="16503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By: Pete Woo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 sz="2400"/>
          </a:p>
        </p:txBody>
      </p:sp>
      <p:sp>
        <p:nvSpPr>
          <p:cNvPr id="270" name="Google Shape;270;p22"/>
          <p:cNvSpPr txBox="1"/>
          <p:nvPr/>
        </p:nvSpPr>
        <p:spPr>
          <a:xfrm>
            <a:off x="539500" y="1517763"/>
            <a:ext cx="4514700" cy="27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AutoNum type="arabicPeriod"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Duplicating each row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AutoNum type="arabicPeriod"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“Target Win” (Output Variable)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AutoNum type="arabicPeriod"/>
            </a:pPr>
            <a:r>
              <a:rPr lang="en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Rolling Averages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1" name="Google Shape;271;p22"/>
          <p:cNvGrpSpPr/>
          <p:nvPr/>
        </p:nvGrpSpPr>
        <p:grpSpPr>
          <a:xfrm flipH="1">
            <a:off x="5982701" y="1208358"/>
            <a:ext cx="2569786" cy="3373426"/>
            <a:chOff x="6094201" y="1327050"/>
            <a:chExt cx="2592601" cy="3403375"/>
          </a:xfrm>
        </p:grpSpPr>
        <p:sp>
          <p:nvSpPr>
            <p:cNvPr id="272" name="Google Shape;272;p22"/>
            <p:cNvSpPr/>
            <p:nvPr/>
          </p:nvSpPr>
          <p:spPr>
            <a:xfrm>
              <a:off x="6210479" y="2791941"/>
              <a:ext cx="430636" cy="430505"/>
            </a:xfrm>
            <a:custGeom>
              <a:rect b="b" l="l" r="r" t="t"/>
              <a:pathLst>
                <a:path extrusionOk="0" h="2947" w="2948">
                  <a:moveTo>
                    <a:pt x="2947" y="1472"/>
                  </a:moveTo>
                  <a:cubicBezTo>
                    <a:pt x="2947" y="1835"/>
                    <a:pt x="2813" y="2172"/>
                    <a:pt x="2597" y="2428"/>
                  </a:cubicBezTo>
                  <a:cubicBezTo>
                    <a:pt x="2584" y="2441"/>
                    <a:pt x="2571" y="2458"/>
                    <a:pt x="2558" y="2471"/>
                  </a:cubicBezTo>
                  <a:cubicBezTo>
                    <a:pt x="2329" y="2722"/>
                    <a:pt x="2013" y="2891"/>
                    <a:pt x="1658" y="2934"/>
                  </a:cubicBezTo>
                  <a:cubicBezTo>
                    <a:pt x="1636" y="2938"/>
                    <a:pt x="1615" y="2938"/>
                    <a:pt x="1593" y="2938"/>
                  </a:cubicBezTo>
                  <a:lnTo>
                    <a:pt x="1593" y="2938"/>
                  </a:lnTo>
                  <a:cubicBezTo>
                    <a:pt x="1554" y="2943"/>
                    <a:pt x="1515" y="2947"/>
                    <a:pt x="1476" y="2947"/>
                  </a:cubicBezTo>
                  <a:cubicBezTo>
                    <a:pt x="966" y="2947"/>
                    <a:pt x="516" y="2687"/>
                    <a:pt x="252" y="2294"/>
                  </a:cubicBezTo>
                  <a:cubicBezTo>
                    <a:pt x="243" y="2276"/>
                    <a:pt x="230" y="2263"/>
                    <a:pt x="222" y="2246"/>
                  </a:cubicBezTo>
                  <a:cubicBezTo>
                    <a:pt x="83" y="2021"/>
                    <a:pt x="1" y="1757"/>
                    <a:pt x="1" y="1472"/>
                  </a:cubicBezTo>
                  <a:cubicBezTo>
                    <a:pt x="1" y="1407"/>
                    <a:pt x="5" y="1346"/>
                    <a:pt x="14" y="1286"/>
                  </a:cubicBezTo>
                  <a:cubicBezTo>
                    <a:pt x="18" y="1264"/>
                    <a:pt x="18" y="1242"/>
                    <a:pt x="23" y="1221"/>
                  </a:cubicBezTo>
                  <a:cubicBezTo>
                    <a:pt x="66" y="965"/>
                    <a:pt x="174" y="736"/>
                    <a:pt x="334" y="546"/>
                  </a:cubicBezTo>
                  <a:cubicBezTo>
                    <a:pt x="343" y="528"/>
                    <a:pt x="356" y="515"/>
                    <a:pt x="369" y="502"/>
                  </a:cubicBezTo>
                  <a:cubicBezTo>
                    <a:pt x="637" y="195"/>
                    <a:pt x="1035" y="1"/>
                    <a:pt x="1476" y="1"/>
                  </a:cubicBezTo>
                  <a:cubicBezTo>
                    <a:pt x="1537" y="1"/>
                    <a:pt x="1597" y="5"/>
                    <a:pt x="1658" y="14"/>
                  </a:cubicBezTo>
                  <a:cubicBezTo>
                    <a:pt x="1680" y="14"/>
                    <a:pt x="1701" y="18"/>
                    <a:pt x="1723" y="22"/>
                  </a:cubicBezTo>
                  <a:lnTo>
                    <a:pt x="1723" y="22"/>
                  </a:lnTo>
                  <a:cubicBezTo>
                    <a:pt x="2008" y="70"/>
                    <a:pt x="2264" y="200"/>
                    <a:pt x="2467" y="386"/>
                  </a:cubicBezTo>
                  <a:cubicBezTo>
                    <a:pt x="2480" y="399"/>
                    <a:pt x="2497" y="412"/>
                    <a:pt x="2510" y="425"/>
                  </a:cubicBezTo>
                  <a:cubicBezTo>
                    <a:pt x="2709" y="619"/>
                    <a:pt x="2852" y="874"/>
                    <a:pt x="2913" y="1160"/>
                  </a:cubicBezTo>
                  <a:cubicBezTo>
                    <a:pt x="2917" y="1177"/>
                    <a:pt x="2921" y="1199"/>
                    <a:pt x="2926" y="1216"/>
                  </a:cubicBezTo>
                  <a:cubicBezTo>
                    <a:pt x="2939" y="1298"/>
                    <a:pt x="2947" y="1385"/>
                    <a:pt x="2947" y="14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6212378" y="2793840"/>
              <a:ext cx="425524" cy="427437"/>
            </a:xfrm>
            <a:custGeom>
              <a:rect b="b" l="l" r="r" t="t"/>
              <a:pathLst>
                <a:path extrusionOk="0" h="2926" w="2913">
                  <a:moveTo>
                    <a:pt x="2073" y="1865"/>
                  </a:moveTo>
                  <a:cubicBezTo>
                    <a:pt x="2013" y="1748"/>
                    <a:pt x="1969" y="1619"/>
                    <a:pt x="1952" y="1489"/>
                  </a:cubicBezTo>
                  <a:cubicBezTo>
                    <a:pt x="2073" y="1467"/>
                    <a:pt x="2199" y="1441"/>
                    <a:pt x="2320" y="1411"/>
                  </a:cubicBezTo>
                  <a:cubicBezTo>
                    <a:pt x="2523" y="1359"/>
                    <a:pt x="2722" y="1290"/>
                    <a:pt x="2913" y="1203"/>
                  </a:cubicBezTo>
                  <a:cubicBezTo>
                    <a:pt x="2908" y="1186"/>
                    <a:pt x="2904" y="1164"/>
                    <a:pt x="2900" y="1147"/>
                  </a:cubicBezTo>
                  <a:cubicBezTo>
                    <a:pt x="2597" y="1281"/>
                    <a:pt x="2272" y="1376"/>
                    <a:pt x="1944" y="1433"/>
                  </a:cubicBezTo>
                  <a:cubicBezTo>
                    <a:pt x="1939" y="1389"/>
                    <a:pt x="1939" y="1350"/>
                    <a:pt x="1939" y="1307"/>
                  </a:cubicBezTo>
                  <a:cubicBezTo>
                    <a:pt x="1948" y="1108"/>
                    <a:pt x="2030" y="922"/>
                    <a:pt x="2147" y="758"/>
                  </a:cubicBezTo>
                  <a:cubicBezTo>
                    <a:pt x="2246" y="628"/>
                    <a:pt x="2368" y="515"/>
                    <a:pt x="2497" y="412"/>
                  </a:cubicBezTo>
                  <a:cubicBezTo>
                    <a:pt x="2484" y="399"/>
                    <a:pt x="2471" y="386"/>
                    <a:pt x="2454" y="373"/>
                  </a:cubicBezTo>
                  <a:cubicBezTo>
                    <a:pt x="2186" y="593"/>
                    <a:pt x="1944" y="857"/>
                    <a:pt x="1892" y="1216"/>
                  </a:cubicBezTo>
                  <a:cubicBezTo>
                    <a:pt x="1883" y="1294"/>
                    <a:pt x="1883" y="1368"/>
                    <a:pt x="1887" y="1441"/>
                  </a:cubicBezTo>
                  <a:cubicBezTo>
                    <a:pt x="1835" y="1450"/>
                    <a:pt x="1783" y="1454"/>
                    <a:pt x="1732" y="1463"/>
                  </a:cubicBezTo>
                  <a:cubicBezTo>
                    <a:pt x="1558" y="1480"/>
                    <a:pt x="1385" y="1489"/>
                    <a:pt x="1212" y="1484"/>
                  </a:cubicBezTo>
                  <a:cubicBezTo>
                    <a:pt x="1217" y="1143"/>
                    <a:pt x="1295" y="801"/>
                    <a:pt x="1433" y="489"/>
                  </a:cubicBezTo>
                  <a:cubicBezTo>
                    <a:pt x="1507" y="316"/>
                    <a:pt x="1602" y="156"/>
                    <a:pt x="1710" y="9"/>
                  </a:cubicBezTo>
                  <a:cubicBezTo>
                    <a:pt x="1688" y="5"/>
                    <a:pt x="1667" y="1"/>
                    <a:pt x="1645" y="1"/>
                  </a:cubicBezTo>
                  <a:cubicBezTo>
                    <a:pt x="1416" y="316"/>
                    <a:pt x="1260" y="688"/>
                    <a:pt x="1195" y="1078"/>
                  </a:cubicBezTo>
                  <a:cubicBezTo>
                    <a:pt x="1173" y="1212"/>
                    <a:pt x="1160" y="1346"/>
                    <a:pt x="1156" y="1484"/>
                  </a:cubicBezTo>
                  <a:cubicBezTo>
                    <a:pt x="1009" y="1480"/>
                    <a:pt x="862" y="1467"/>
                    <a:pt x="719" y="1441"/>
                  </a:cubicBezTo>
                  <a:cubicBezTo>
                    <a:pt x="728" y="1151"/>
                    <a:pt x="624" y="861"/>
                    <a:pt x="460" y="624"/>
                  </a:cubicBezTo>
                  <a:cubicBezTo>
                    <a:pt x="425" y="576"/>
                    <a:pt x="390" y="533"/>
                    <a:pt x="356" y="489"/>
                  </a:cubicBezTo>
                  <a:cubicBezTo>
                    <a:pt x="343" y="502"/>
                    <a:pt x="330" y="515"/>
                    <a:pt x="321" y="533"/>
                  </a:cubicBezTo>
                  <a:cubicBezTo>
                    <a:pt x="455" y="697"/>
                    <a:pt x="563" y="883"/>
                    <a:pt x="620" y="1091"/>
                  </a:cubicBezTo>
                  <a:cubicBezTo>
                    <a:pt x="650" y="1203"/>
                    <a:pt x="667" y="1320"/>
                    <a:pt x="663" y="1433"/>
                  </a:cubicBezTo>
                  <a:cubicBezTo>
                    <a:pt x="572" y="1420"/>
                    <a:pt x="486" y="1402"/>
                    <a:pt x="399" y="1381"/>
                  </a:cubicBezTo>
                  <a:cubicBezTo>
                    <a:pt x="265" y="1346"/>
                    <a:pt x="122" y="1294"/>
                    <a:pt x="10" y="1208"/>
                  </a:cubicBezTo>
                  <a:cubicBezTo>
                    <a:pt x="5" y="1229"/>
                    <a:pt x="5" y="1251"/>
                    <a:pt x="1" y="1273"/>
                  </a:cubicBezTo>
                  <a:cubicBezTo>
                    <a:pt x="83" y="1329"/>
                    <a:pt x="178" y="1372"/>
                    <a:pt x="274" y="1402"/>
                  </a:cubicBezTo>
                  <a:cubicBezTo>
                    <a:pt x="399" y="1441"/>
                    <a:pt x="529" y="1472"/>
                    <a:pt x="659" y="1489"/>
                  </a:cubicBezTo>
                  <a:cubicBezTo>
                    <a:pt x="654" y="1549"/>
                    <a:pt x="646" y="1610"/>
                    <a:pt x="628" y="1666"/>
                  </a:cubicBezTo>
                  <a:cubicBezTo>
                    <a:pt x="576" y="1861"/>
                    <a:pt x="460" y="2025"/>
                    <a:pt x="308" y="2155"/>
                  </a:cubicBezTo>
                  <a:cubicBezTo>
                    <a:pt x="278" y="2185"/>
                    <a:pt x="243" y="2207"/>
                    <a:pt x="209" y="2233"/>
                  </a:cubicBezTo>
                  <a:cubicBezTo>
                    <a:pt x="217" y="2250"/>
                    <a:pt x="230" y="2263"/>
                    <a:pt x="239" y="2281"/>
                  </a:cubicBezTo>
                  <a:cubicBezTo>
                    <a:pt x="421" y="2146"/>
                    <a:pt x="572" y="1986"/>
                    <a:pt x="654" y="1766"/>
                  </a:cubicBezTo>
                  <a:cubicBezTo>
                    <a:pt x="689" y="1679"/>
                    <a:pt x="706" y="1588"/>
                    <a:pt x="715" y="1497"/>
                  </a:cubicBezTo>
                  <a:cubicBezTo>
                    <a:pt x="788" y="1510"/>
                    <a:pt x="862" y="1515"/>
                    <a:pt x="931" y="1523"/>
                  </a:cubicBezTo>
                  <a:cubicBezTo>
                    <a:pt x="1009" y="1532"/>
                    <a:pt x="1083" y="1536"/>
                    <a:pt x="1156" y="1536"/>
                  </a:cubicBezTo>
                  <a:cubicBezTo>
                    <a:pt x="1160" y="1874"/>
                    <a:pt x="1230" y="2207"/>
                    <a:pt x="1364" y="2519"/>
                  </a:cubicBezTo>
                  <a:cubicBezTo>
                    <a:pt x="1424" y="2661"/>
                    <a:pt x="1498" y="2795"/>
                    <a:pt x="1580" y="2925"/>
                  </a:cubicBezTo>
                  <a:lnTo>
                    <a:pt x="1580" y="2925"/>
                  </a:lnTo>
                  <a:cubicBezTo>
                    <a:pt x="1602" y="2925"/>
                    <a:pt x="1623" y="2925"/>
                    <a:pt x="1645" y="2921"/>
                  </a:cubicBezTo>
                  <a:cubicBezTo>
                    <a:pt x="1437" y="2609"/>
                    <a:pt x="1299" y="2259"/>
                    <a:pt x="1243" y="1891"/>
                  </a:cubicBezTo>
                  <a:cubicBezTo>
                    <a:pt x="1225" y="1774"/>
                    <a:pt x="1212" y="1658"/>
                    <a:pt x="1212" y="1541"/>
                  </a:cubicBezTo>
                  <a:cubicBezTo>
                    <a:pt x="1442" y="1545"/>
                    <a:pt x="1671" y="1532"/>
                    <a:pt x="1896" y="1497"/>
                  </a:cubicBezTo>
                  <a:cubicBezTo>
                    <a:pt x="1939" y="1800"/>
                    <a:pt x="2108" y="2082"/>
                    <a:pt x="2333" y="2289"/>
                  </a:cubicBezTo>
                  <a:cubicBezTo>
                    <a:pt x="2402" y="2350"/>
                    <a:pt x="2471" y="2406"/>
                    <a:pt x="2545" y="2458"/>
                  </a:cubicBezTo>
                  <a:cubicBezTo>
                    <a:pt x="2558" y="2445"/>
                    <a:pt x="2571" y="2428"/>
                    <a:pt x="2584" y="2415"/>
                  </a:cubicBezTo>
                  <a:cubicBezTo>
                    <a:pt x="2376" y="2272"/>
                    <a:pt x="2194" y="2095"/>
                    <a:pt x="2073" y="1865"/>
                  </a:cubicBezTo>
                  <a:close/>
                </a:path>
              </a:pathLst>
            </a:custGeom>
            <a:solidFill>
              <a:srgbClr val="994C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6777410" y="2977754"/>
              <a:ext cx="738276" cy="1636416"/>
            </a:xfrm>
            <a:custGeom>
              <a:rect b="b" l="l" r="r" t="t"/>
              <a:pathLst>
                <a:path extrusionOk="0" h="11202" w="5054">
                  <a:moveTo>
                    <a:pt x="5054" y="983"/>
                  </a:moveTo>
                  <a:lnTo>
                    <a:pt x="4115" y="2389"/>
                  </a:lnTo>
                  <a:cubicBezTo>
                    <a:pt x="3267" y="3483"/>
                    <a:pt x="2376" y="4686"/>
                    <a:pt x="1545" y="5824"/>
                  </a:cubicBezTo>
                  <a:lnTo>
                    <a:pt x="1316" y="9397"/>
                  </a:lnTo>
                  <a:lnTo>
                    <a:pt x="1216" y="10959"/>
                  </a:lnTo>
                  <a:cubicBezTo>
                    <a:pt x="1216" y="10959"/>
                    <a:pt x="749" y="11202"/>
                    <a:pt x="381" y="10968"/>
                  </a:cubicBezTo>
                  <a:lnTo>
                    <a:pt x="265" y="9354"/>
                  </a:lnTo>
                  <a:lnTo>
                    <a:pt x="44" y="6218"/>
                  </a:lnTo>
                  <a:cubicBezTo>
                    <a:pt x="1" y="5616"/>
                    <a:pt x="144" y="5015"/>
                    <a:pt x="455" y="4496"/>
                  </a:cubicBezTo>
                  <a:cubicBezTo>
                    <a:pt x="2203" y="1593"/>
                    <a:pt x="3427" y="1"/>
                    <a:pt x="3427" y="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6592329" y="4578646"/>
              <a:ext cx="375419" cy="151780"/>
            </a:xfrm>
            <a:custGeom>
              <a:rect b="b" l="l" r="r" t="t"/>
              <a:pathLst>
                <a:path extrusionOk="0" h="1039" w="2570">
                  <a:moveTo>
                    <a:pt x="2566" y="705"/>
                  </a:moveTo>
                  <a:cubicBezTo>
                    <a:pt x="2566" y="814"/>
                    <a:pt x="2557" y="883"/>
                    <a:pt x="2557" y="883"/>
                  </a:cubicBezTo>
                  <a:cubicBezTo>
                    <a:pt x="2557" y="883"/>
                    <a:pt x="1350" y="1039"/>
                    <a:pt x="0" y="879"/>
                  </a:cubicBezTo>
                  <a:cubicBezTo>
                    <a:pt x="0" y="809"/>
                    <a:pt x="13" y="749"/>
                    <a:pt x="43" y="701"/>
                  </a:cubicBezTo>
                  <a:cubicBezTo>
                    <a:pt x="242" y="342"/>
                    <a:pt x="1103" y="398"/>
                    <a:pt x="1648" y="9"/>
                  </a:cubicBezTo>
                  <a:lnTo>
                    <a:pt x="2488" y="0"/>
                  </a:lnTo>
                  <a:cubicBezTo>
                    <a:pt x="2566" y="234"/>
                    <a:pt x="2570" y="519"/>
                    <a:pt x="2566" y="705"/>
                  </a:cubicBezTo>
                  <a:close/>
                </a:path>
              </a:pathLst>
            </a:custGeom>
            <a:solidFill>
              <a:srgbClr val="7D2B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6592329" y="4681048"/>
              <a:ext cx="374835" cy="49376"/>
            </a:xfrm>
            <a:custGeom>
              <a:rect b="b" l="l" r="r" t="t"/>
              <a:pathLst>
                <a:path extrusionOk="0" h="338" w="2566">
                  <a:moveTo>
                    <a:pt x="2566" y="4"/>
                  </a:moveTo>
                  <a:cubicBezTo>
                    <a:pt x="2566" y="113"/>
                    <a:pt x="2557" y="182"/>
                    <a:pt x="2557" y="182"/>
                  </a:cubicBezTo>
                  <a:cubicBezTo>
                    <a:pt x="2557" y="182"/>
                    <a:pt x="1350" y="338"/>
                    <a:pt x="0" y="178"/>
                  </a:cubicBezTo>
                  <a:cubicBezTo>
                    <a:pt x="0" y="108"/>
                    <a:pt x="13" y="48"/>
                    <a:pt x="43" y="0"/>
                  </a:cubicBezTo>
                  <a:cubicBezTo>
                    <a:pt x="878" y="87"/>
                    <a:pt x="1726" y="87"/>
                    <a:pt x="2566" y="4"/>
                  </a:cubicBezTo>
                  <a:close/>
                </a:path>
              </a:pathLst>
            </a:custGeom>
            <a:solidFill>
              <a:srgbClr val="6316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6737677" y="4624807"/>
              <a:ext cx="22204" cy="21620"/>
            </a:xfrm>
            <a:custGeom>
              <a:rect b="b" l="l" r="r" t="t"/>
              <a:pathLst>
                <a:path extrusionOk="0" h="148" w="152">
                  <a:moveTo>
                    <a:pt x="139" y="87"/>
                  </a:moveTo>
                  <a:cubicBezTo>
                    <a:pt x="113" y="61"/>
                    <a:pt x="87" y="35"/>
                    <a:pt x="61" y="13"/>
                  </a:cubicBezTo>
                  <a:cubicBezTo>
                    <a:pt x="56" y="4"/>
                    <a:pt x="48" y="0"/>
                    <a:pt x="35" y="0"/>
                  </a:cubicBezTo>
                  <a:cubicBezTo>
                    <a:pt x="26" y="0"/>
                    <a:pt x="18" y="4"/>
                    <a:pt x="13" y="13"/>
                  </a:cubicBezTo>
                  <a:cubicBezTo>
                    <a:pt x="5" y="17"/>
                    <a:pt x="0" y="26"/>
                    <a:pt x="0" y="39"/>
                  </a:cubicBezTo>
                  <a:cubicBezTo>
                    <a:pt x="0" y="48"/>
                    <a:pt x="5" y="56"/>
                    <a:pt x="13" y="65"/>
                  </a:cubicBezTo>
                  <a:cubicBezTo>
                    <a:pt x="35" y="87"/>
                    <a:pt x="61" y="113"/>
                    <a:pt x="87" y="134"/>
                  </a:cubicBezTo>
                  <a:cubicBezTo>
                    <a:pt x="95" y="143"/>
                    <a:pt x="104" y="147"/>
                    <a:pt x="113" y="147"/>
                  </a:cubicBezTo>
                  <a:cubicBezTo>
                    <a:pt x="121" y="147"/>
                    <a:pt x="134" y="143"/>
                    <a:pt x="139" y="134"/>
                  </a:cubicBezTo>
                  <a:cubicBezTo>
                    <a:pt x="147" y="130"/>
                    <a:pt x="152" y="121"/>
                    <a:pt x="147" y="108"/>
                  </a:cubicBezTo>
                  <a:cubicBezTo>
                    <a:pt x="147" y="100"/>
                    <a:pt x="147" y="91"/>
                    <a:pt x="139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6760319" y="4616480"/>
              <a:ext cx="26148" cy="22935"/>
            </a:xfrm>
            <a:custGeom>
              <a:rect b="b" l="l" r="r" t="t"/>
              <a:pathLst>
                <a:path extrusionOk="0" h="157" w="179">
                  <a:moveTo>
                    <a:pt x="165" y="92"/>
                  </a:moveTo>
                  <a:cubicBezTo>
                    <a:pt x="131" y="66"/>
                    <a:pt x="96" y="40"/>
                    <a:pt x="62" y="9"/>
                  </a:cubicBezTo>
                  <a:cubicBezTo>
                    <a:pt x="53" y="5"/>
                    <a:pt x="49" y="1"/>
                    <a:pt x="36" y="1"/>
                  </a:cubicBezTo>
                  <a:cubicBezTo>
                    <a:pt x="27" y="1"/>
                    <a:pt x="18" y="5"/>
                    <a:pt x="10" y="9"/>
                  </a:cubicBezTo>
                  <a:cubicBezTo>
                    <a:pt x="5" y="18"/>
                    <a:pt x="1" y="27"/>
                    <a:pt x="1" y="35"/>
                  </a:cubicBezTo>
                  <a:cubicBezTo>
                    <a:pt x="1" y="44"/>
                    <a:pt x="5" y="57"/>
                    <a:pt x="10" y="61"/>
                  </a:cubicBezTo>
                  <a:lnTo>
                    <a:pt x="113" y="144"/>
                  </a:lnTo>
                  <a:cubicBezTo>
                    <a:pt x="122" y="152"/>
                    <a:pt x="131" y="157"/>
                    <a:pt x="139" y="157"/>
                  </a:cubicBezTo>
                  <a:cubicBezTo>
                    <a:pt x="148" y="157"/>
                    <a:pt x="161" y="152"/>
                    <a:pt x="165" y="144"/>
                  </a:cubicBezTo>
                  <a:cubicBezTo>
                    <a:pt x="174" y="139"/>
                    <a:pt x="178" y="126"/>
                    <a:pt x="178" y="118"/>
                  </a:cubicBezTo>
                  <a:cubicBezTo>
                    <a:pt x="174" y="109"/>
                    <a:pt x="174" y="100"/>
                    <a:pt x="165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6787490" y="4608300"/>
              <a:ext cx="24833" cy="22935"/>
            </a:xfrm>
            <a:custGeom>
              <a:rect b="b" l="l" r="r" t="t"/>
              <a:pathLst>
                <a:path extrusionOk="0" h="157" w="170">
                  <a:moveTo>
                    <a:pt x="157" y="91"/>
                  </a:moveTo>
                  <a:cubicBezTo>
                    <a:pt x="126" y="65"/>
                    <a:pt x="92" y="40"/>
                    <a:pt x="62" y="9"/>
                  </a:cubicBezTo>
                  <a:cubicBezTo>
                    <a:pt x="53" y="5"/>
                    <a:pt x="49" y="1"/>
                    <a:pt x="36" y="1"/>
                  </a:cubicBezTo>
                  <a:cubicBezTo>
                    <a:pt x="27" y="1"/>
                    <a:pt x="18" y="5"/>
                    <a:pt x="10" y="9"/>
                  </a:cubicBezTo>
                  <a:cubicBezTo>
                    <a:pt x="5" y="18"/>
                    <a:pt x="1" y="27"/>
                    <a:pt x="1" y="35"/>
                  </a:cubicBezTo>
                  <a:cubicBezTo>
                    <a:pt x="1" y="44"/>
                    <a:pt x="5" y="57"/>
                    <a:pt x="10" y="61"/>
                  </a:cubicBezTo>
                  <a:cubicBezTo>
                    <a:pt x="44" y="87"/>
                    <a:pt x="75" y="117"/>
                    <a:pt x="105" y="143"/>
                  </a:cubicBezTo>
                  <a:cubicBezTo>
                    <a:pt x="113" y="152"/>
                    <a:pt x="122" y="156"/>
                    <a:pt x="131" y="156"/>
                  </a:cubicBezTo>
                  <a:cubicBezTo>
                    <a:pt x="139" y="156"/>
                    <a:pt x="152" y="152"/>
                    <a:pt x="157" y="143"/>
                  </a:cubicBezTo>
                  <a:cubicBezTo>
                    <a:pt x="161" y="135"/>
                    <a:pt x="170" y="126"/>
                    <a:pt x="165" y="117"/>
                  </a:cubicBezTo>
                  <a:cubicBezTo>
                    <a:pt x="165" y="109"/>
                    <a:pt x="165" y="100"/>
                    <a:pt x="157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6810278" y="4598220"/>
              <a:ext cx="25417" cy="22935"/>
            </a:xfrm>
            <a:custGeom>
              <a:rect b="b" l="l" r="r" t="t"/>
              <a:pathLst>
                <a:path extrusionOk="0" h="157" w="174">
                  <a:moveTo>
                    <a:pt x="161" y="96"/>
                  </a:moveTo>
                  <a:cubicBezTo>
                    <a:pt x="131" y="65"/>
                    <a:pt x="96" y="39"/>
                    <a:pt x="66" y="9"/>
                  </a:cubicBezTo>
                  <a:cubicBezTo>
                    <a:pt x="61" y="0"/>
                    <a:pt x="48" y="0"/>
                    <a:pt x="40" y="0"/>
                  </a:cubicBezTo>
                  <a:cubicBezTo>
                    <a:pt x="31" y="0"/>
                    <a:pt x="22" y="0"/>
                    <a:pt x="14" y="9"/>
                  </a:cubicBezTo>
                  <a:cubicBezTo>
                    <a:pt x="1" y="22"/>
                    <a:pt x="1" y="48"/>
                    <a:pt x="14" y="61"/>
                  </a:cubicBezTo>
                  <a:cubicBezTo>
                    <a:pt x="48" y="91"/>
                    <a:pt x="79" y="117"/>
                    <a:pt x="109" y="147"/>
                  </a:cubicBezTo>
                  <a:cubicBezTo>
                    <a:pt x="118" y="156"/>
                    <a:pt x="126" y="156"/>
                    <a:pt x="135" y="156"/>
                  </a:cubicBezTo>
                  <a:cubicBezTo>
                    <a:pt x="144" y="156"/>
                    <a:pt x="152" y="156"/>
                    <a:pt x="161" y="147"/>
                  </a:cubicBezTo>
                  <a:cubicBezTo>
                    <a:pt x="174" y="134"/>
                    <a:pt x="174" y="109"/>
                    <a:pt x="16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6815975" y="4344187"/>
              <a:ext cx="153674" cy="269960"/>
            </a:xfrm>
            <a:custGeom>
              <a:rect b="b" l="l" r="r" t="t"/>
              <a:pathLst>
                <a:path extrusionOk="0" h="1848" w="1052">
                  <a:moveTo>
                    <a:pt x="1052" y="43"/>
                  </a:moveTo>
                  <a:lnTo>
                    <a:pt x="952" y="1605"/>
                  </a:lnTo>
                  <a:cubicBezTo>
                    <a:pt x="952" y="1605"/>
                    <a:pt x="485" y="1848"/>
                    <a:pt x="117" y="1614"/>
                  </a:cubicBezTo>
                  <a:lnTo>
                    <a:pt x="1" y="0"/>
                  </a:lnTo>
                  <a:cubicBezTo>
                    <a:pt x="351" y="17"/>
                    <a:pt x="702" y="30"/>
                    <a:pt x="1052" y="4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7552942" y="2992362"/>
              <a:ext cx="1022104" cy="1422697"/>
            </a:xfrm>
            <a:custGeom>
              <a:rect b="b" l="l" r="r" t="t"/>
              <a:pathLst>
                <a:path extrusionOk="0" h="9739" w="6997">
                  <a:moveTo>
                    <a:pt x="6996" y="9047"/>
                  </a:moveTo>
                  <a:cubicBezTo>
                    <a:pt x="6996" y="9047"/>
                    <a:pt x="6927" y="9570"/>
                    <a:pt x="6529" y="9739"/>
                  </a:cubicBezTo>
                  <a:lnTo>
                    <a:pt x="5105" y="8878"/>
                  </a:lnTo>
                  <a:lnTo>
                    <a:pt x="2103" y="7069"/>
                  </a:lnTo>
                  <a:cubicBezTo>
                    <a:pt x="1701" y="6827"/>
                    <a:pt x="1406" y="6438"/>
                    <a:pt x="1277" y="5983"/>
                  </a:cubicBezTo>
                  <a:cubicBezTo>
                    <a:pt x="316" y="2609"/>
                    <a:pt x="0" y="493"/>
                    <a:pt x="0" y="493"/>
                  </a:cubicBezTo>
                  <a:lnTo>
                    <a:pt x="1744" y="0"/>
                  </a:lnTo>
                  <a:lnTo>
                    <a:pt x="2211" y="1622"/>
                  </a:lnTo>
                  <a:cubicBezTo>
                    <a:pt x="2436" y="2990"/>
                    <a:pt x="2704" y="4465"/>
                    <a:pt x="2968" y="5845"/>
                  </a:cubicBezTo>
                  <a:lnTo>
                    <a:pt x="5698" y="8017"/>
                  </a:ln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8429413" y="4313218"/>
              <a:ext cx="257389" cy="371780"/>
            </a:xfrm>
            <a:custGeom>
              <a:rect b="b" l="l" r="r" t="t"/>
              <a:pathLst>
                <a:path extrusionOk="0" h="2545" w="1762">
                  <a:moveTo>
                    <a:pt x="1619" y="338"/>
                  </a:moveTo>
                  <a:cubicBezTo>
                    <a:pt x="1710" y="403"/>
                    <a:pt x="1762" y="450"/>
                    <a:pt x="1762" y="450"/>
                  </a:cubicBezTo>
                  <a:cubicBezTo>
                    <a:pt x="1762" y="450"/>
                    <a:pt x="1204" y="1527"/>
                    <a:pt x="299" y="2544"/>
                  </a:cubicBezTo>
                  <a:cubicBezTo>
                    <a:pt x="243" y="2505"/>
                    <a:pt x="204" y="2462"/>
                    <a:pt x="178" y="2410"/>
                  </a:cubicBezTo>
                  <a:cubicBezTo>
                    <a:pt x="1" y="2038"/>
                    <a:pt x="537" y="1363"/>
                    <a:pt x="529" y="697"/>
                  </a:cubicBezTo>
                  <a:lnTo>
                    <a:pt x="1000" y="0"/>
                  </a:lnTo>
                  <a:cubicBezTo>
                    <a:pt x="1234" y="69"/>
                    <a:pt x="1476" y="229"/>
                    <a:pt x="1619" y="338"/>
                  </a:cubicBezTo>
                  <a:close/>
                </a:path>
              </a:pathLst>
            </a:custGeom>
            <a:solidFill>
              <a:srgbClr val="7D2B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8455415" y="4362447"/>
              <a:ext cx="231387" cy="322550"/>
            </a:xfrm>
            <a:custGeom>
              <a:rect b="b" l="l" r="r" t="t"/>
              <a:pathLst>
                <a:path extrusionOk="0" h="2208" w="1584">
                  <a:moveTo>
                    <a:pt x="1441" y="1"/>
                  </a:moveTo>
                  <a:cubicBezTo>
                    <a:pt x="1532" y="66"/>
                    <a:pt x="1584" y="113"/>
                    <a:pt x="1584" y="113"/>
                  </a:cubicBezTo>
                  <a:cubicBezTo>
                    <a:pt x="1584" y="113"/>
                    <a:pt x="1026" y="1190"/>
                    <a:pt x="121" y="2207"/>
                  </a:cubicBezTo>
                  <a:cubicBezTo>
                    <a:pt x="65" y="2168"/>
                    <a:pt x="26" y="2125"/>
                    <a:pt x="0" y="2073"/>
                  </a:cubicBezTo>
                  <a:cubicBezTo>
                    <a:pt x="550" y="1433"/>
                    <a:pt x="1034" y="736"/>
                    <a:pt x="1441" y="1"/>
                  </a:cubicBezTo>
                  <a:close/>
                </a:path>
              </a:pathLst>
            </a:custGeom>
            <a:solidFill>
              <a:srgbClr val="6316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8490766" y="4508527"/>
              <a:ext cx="26002" cy="14608"/>
            </a:xfrm>
            <a:custGeom>
              <a:rect b="b" l="l" r="r" t="t"/>
              <a:pathLst>
                <a:path extrusionOk="0" h="100" w="178">
                  <a:moveTo>
                    <a:pt x="135" y="4"/>
                  </a:moveTo>
                  <a:cubicBezTo>
                    <a:pt x="100" y="9"/>
                    <a:pt x="66" y="17"/>
                    <a:pt x="31" y="26"/>
                  </a:cubicBezTo>
                  <a:cubicBezTo>
                    <a:pt x="22" y="26"/>
                    <a:pt x="14" y="30"/>
                    <a:pt x="9" y="39"/>
                  </a:cubicBezTo>
                  <a:cubicBezTo>
                    <a:pt x="5" y="48"/>
                    <a:pt x="1" y="56"/>
                    <a:pt x="5" y="65"/>
                  </a:cubicBezTo>
                  <a:cubicBezTo>
                    <a:pt x="5" y="78"/>
                    <a:pt x="9" y="87"/>
                    <a:pt x="18" y="91"/>
                  </a:cubicBezTo>
                  <a:cubicBezTo>
                    <a:pt x="27" y="95"/>
                    <a:pt x="35" y="100"/>
                    <a:pt x="44" y="95"/>
                  </a:cubicBezTo>
                  <a:cubicBezTo>
                    <a:pt x="79" y="91"/>
                    <a:pt x="113" y="82"/>
                    <a:pt x="148" y="74"/>
                  </a:cubicBezTo>
                  <a:cubicBezTo>
                    <a:pt x="156" y="74"/>
                    <a:pt x="165" y="69"/>
                    <a:pt x="174" y="61"/>
                  </a:cubicBezTo>
                  <a:cubicBezTo>
                    <a:pt x="178" y="52"/>
                    <a:pt x="178" y="43"/>
                    <a:pt x="178" y="35"/>
                  </a:cubicBezTo>
                  <a:cubicBezTo>
                    <a:pt x="174" y="22"/>
                    <a:pt x="169" y="13"/>
                    <a:pt x="161" y="9"/>
                  </a:cubicBezTo>
                  <a:cubicBezTo>
                    <a:pt x="156" y="4"/>
                    <a:pt x="143" y="0"/>
                    <a:pt x="135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8497048" y="4482525"/>
              <a:ext cx="29215" cy="17238"/>
            </a:xfrm>
            <a:custGeom>
              <a:rect b="b" l="l" r="r" t="t"/>
              <a:pathLst>
                <a:path extrusionOk="0" h="118" w="200">
                  <a:moveTo>
                    <a:pt x="157" y="5"/>
                  </a:moveTo>
                  <a:lnTo>
                    <a:pt x="31" y="44"/>
                  </a:lnTo>
                  <a:cubicBezTo>
                    <a:pt x="23" y="44"/>
                    <a:pt x="14" y="48"/>
                    <a:pt x="5" y="57"/>
                  </a:cubicBezTo>
                  <a:cubicBezTo>
                    <a:pt x="1" y="66"/>
                    <a:pt x="1" y="74"/>
                    <a:pt x="1" y="83"/>
                  </a:cubicBezTo>
                  <a:cubicBezTo>
                    <a:pt x="5" y="96"/>
                    <a:pt x="10" y="104"/>
                    <a:pt x="14" y="109"/>
                  </a:cubicBezTo>
                  <a:cubicBezTo>
                    <a:pt x="23" y="113"/>
                    <a:pt x="36" y="117"/>
                    <a:pt x="44" y="113"/>
                  </a:cubicBezTo>
                  <a:lnTo>
                    <a:pt x="170" y="74"/>
                  </a:lnTo>
                  <a:cubicBezTo>
                    <a:pt x="178" y="74"/>
                    <a:pt x="187" y="70"/>
                    <a:pt x="191" y="61"/>
                  </a:cubicBezTo>
                  <a:cubicBezTo>
                    <a:pt x="196" y="53"/>
                    <a:pt x="200" y="44"/>
                    <a:pt x="200" y="35"/>
                  </a:cubicBezTo>
                  <a:cubicBezTo>
                    <a:pt x="196" y="22"/>
                    <a:pt x="191" y="14"/>
                    <a:pt x="183" y="9"/>
                  </a:cubicBezTo>
                  <a:cubicBezTo>
                    <a:pt x="174" y="5"/>
                    <a:pt x="165" y="1"/>
                    <a:pt x="15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8505374" y="4456669"/>
              <a:ext cx="29215" cy="15923"/>
            </a:xfrm>
            <a:custGeom>
              <a:rect b="b" l="l" r="r" t="t"/>
              <a:pathLst>
                <a:path extrusionOk="0" h="109" w="200">
                  <a:moveTo>
                    <a:pt x="156" y="5"/>
                  </a:moveTo>
                  <a:cubicBezTo>
                    <a:pt x="113" y="13"/>
                    <a:pt x="74" y="26"/>
                    <a:pt x="35" y="35"/>
                  </a:cubicBezTo>
                  <a:cubicBezTo>
                    <a:pt x="22" y="39"/>
                    <a:pt x="13" y="44"/>
                    <a:pt x="9" y="48"/>
                  </a:cubicBezTo>
                  <a:cubicBezTo>
                    <a:pt x="4" y="57"/>
                    <a:pt x="0" y="69"/>
                    <a:pt x="4" y="78"/>
                  </a:cubicBezTo>
                  <a:cubicBezTo>
                    <a:pt x="4" y="87"/>
                    <a:pt x="9" y="95"/>
                    <a:pt x="17" y="100"/>
                  </a:cubicBezTo>
                  <a:cubicBezTo>
                    <a:pt x="26" y="104"/>
                    <a:pt x="35" y="108"/>
                    <a:pt x="48" y="104"/>
                  </a:cubicBezTo>
                  <a:cubicBezTo>
                    <a:pt x="87" y="95"/>
                    <a:pt x="126" y="87"/>
                    <a:pt x="169" y="74"/>
                  </a:cubicBezTo>
                  <a:cubicBezTo>
                    <a:pt x="178" y="74"/>
                    <a:pt x="186" y="69"/>
                    <a:pt x="191" y="61"/>
                  </a:cubicBezTo>
                  <a:cubicBezTo>
                    <a:pt x="195" y="52"/>
                    <a:pt x="199" y="44"/>
                    <a:pt x="195" y="35"/>
                  </a:cubicBezTo>
                  <a:cubicBezTo>
                    <a:pt x="195" y="22"/>
                    <a:pt x="191" y="13"/>
                    <a:pt x="182" y="9"/>
                  </a:cubicBezTo>
                  <a:cubicBezTo>
                    <a:pt x="173" y="5"/>
                    <a:pt x="165" y="0"/>
                    <a:pt x="15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8510341" y="4431981"/>
              <a:ext cx="29215" cy="15923"/>
            </a:xfrm>
            <a:custGeom>
              <a:rect b="b" l="l" r="r" t="t"/>
              <a:pathLst>
                <a:path extrusionOk="0" h="109" w="200">
                  <a:moveTo>
                    <a:pt x="157" y="5"/>
                  </a:moveTo>
                  <a:cubicBezTo>
                    <a:pt x="118" y="14"/>
                    <a:pt x="74" y="22"/>
                    <a:pt x="31" y="31"/>
                  </a:cubicBezTo>
                  <a:cubicBezTo>
                    <a:pt x="22" y="35"/>
                    <a:pt x="14" y="39"/>
                    <a:pt x="9" y="48"/>
                  </a:cubicBezTo>
                  <a:cubicBezTo>
                    <a:pt x="5" y="52"/>
                    <a:pt x="1" y="65"/>
                    <a:pt x="1" y="74"/>
                  </a:cubicBezTo>
                  <a:cubicBezTo>
                    <a:pt x="5" y="91"/>
                    <a:pt x="27" y="109"/>
                    <a:pt x="44" y="104"/>
                  </a:cubicBezTo>
                  <a:cubicBezTo>
                    <a:pt x="87" y="96"/>
                    <a:pt x="126" y="87"/>
                    <a:pt x="169" y="74"/>
                  </a:cubicBezTo>
                  <a:cubicBezTo>
                    <a:pt x="178" y="74"/>
                    <a:pt x="187" y="70"/>
                    <a:pt x="191" y="61"/>
                  </a:cubicBezTo>
                  <a:cubicBezTo>
                    <a:pt x="200" y="52"/>
                    <a:pt x="200" y="44"/>
                    <a:pt x="200" y="35"/>
                  </a:cubicBezTo>
                  <a:cubicBezTo>
                    <a:pt x="195" y="18"/>
                    <a:pt x="178" y="1"/>
                    <a:pt x="15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8298673" y="4163340"/>
              <a:ext cx="276379" cy="251700"/>
            </a:xfrm>
            <a:custGeom>
              <a:rect b="b" l="l" r="r" t="t"/>
              <a:pathLst>
                <a:path extrusionOk="0" h="1723" w="1892">
                  <a:moveTo>
                    <a:pt x="1891" y="1031"/>
                  </a:moveTo>
                  <a:cubicBezTo>
                    <a:pt x="1891" y="1031"/>
                    <a:pt x="1822" y="1554"/>
                    <a:pt x="1424" y="1723"/>
                  </a:cubicBezTo>
                  <a:lnTo>
                    <a:pt x="0" y="862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6912095" y="2897557"/>
              <a:ext cx="1091491" cy="812219"/>
            </a:xfrm>
            <a:custGeom>
              <a:rect b="b" l="l" r="r" t="t"/>
              <a:pathLst>
                <a:path extrusionOk="0" h="5560" w="7472">
                  <a:moveTo>
                    <a:pt x="7472" y="5088"/>
                  </a:moveTo>
                  <a:cubicBezTo>
                    <a:pt x="7385" y="5131"/>
                    <a:pt x="7299" y="5166"/>
                    <a:pt x="7212" y="5200"/>
                  </a:cubicBezTo>
                  <a:cubicBezTo>
                    <a:pt x="7100" y="5248"/>
                    <a:pt x="6983" y="5291"/>
                    <a:pt x="6866" y="5330"/>
                  </a:cubicBezTo>
                  <a:cubicBezTo>
                    <a:pt x="6797" y="5352"/>
                    <a:pt x="6732" y="5369"/>
                    <a:pt x="6663" y="5386"/>
                  </a:cubicBezTo>
                  <a:cubicBezTo>
                    <a:pt x="6546" y="5421"/>
                    <a:pt x="6429" y="5447"/>
                    <a:pt x="6313" y="5469"/>
                  </a:cubicBezTo>
                  <a:cubicBezTo>
                    <a:pt x="5906" y="5546"/>
                    <a:pt x="5486" y="5559"/>
                    <a:pt x="5075" y="5495"/>
                  </a:cubicBezTo>
                  <a:cubicBezTo>
                    <a:pt x="4876" y="4482"/>
                    <a:pt x="4448" y="3366"/>
                    <a:pt x="4249" y="2315"/>
                  </a:cubicBezTo>
                  <a:cubicBezTo>
                    <a:pt x="3535" y="3228"/>
                    <a:pt x="2778" y="4313"/>
                    <a:pt x="2060" y="5226"/>
                  </a:cubicBezTo>
                  <a:cubicBezTo>
                    <a:pt x="1207" y="5118"/>
                    <a:pt x="411" y="4577"/>
                    <a:pt x="0" y="3820"/>
                  </a:cubicBezTo>
                  <a:cubicBezTo>
                    <a:pt x="740" y="2821"/>
                    <a:pt x="1480" y="1817"/>
                    <a:pt x="2215" y="813"/>
                  </a:cubicBezTo>
                  <a:cubicBezTo>
                    <a:pt x="3124" y="558"/>
                    <a:pt x="4106" y="376"/>
                    <a:pt x="5062" y="199"/>
                  </a:cubicBezTo>
                  <a:cubicBezTo>
                    <a:pt x="5183" y="177"/>
                    <a:pt x="5304" y="156"/>
                    <a:pt x="5421" y="134"/>
                  </a:cubicBezTo>
                  <a:cubicBezTo>
                    <a:pt x="5486" y="126"/>
                    <a:pt x="5551" y="113"/>
                    <a:pt x="5616" y="100"/>
                  </a:cubicBezTo>
                  <a:cubicBezTo>
                    <a:pt x="5737" y="78"/>
                    <a:pt x="5858" y="56"/>
                    <a:pt x="5975" y="35"/>
                  </a:cubicBezTo>
                  <a:cubicBezTo>
                    <a:pt x="6040" y="22"/>
                    <a:pt x="6105" y="13"/>
                    <a:pt x="6170" y="0"/>
                  </a:cubicBezTo>
                  <a:cubicBezTo>
                    <a:pt x="6879" y="1739"/>
                    <a:pt x="7195" y="3288"/>
                    <a:pt x="7472" y="50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7651545" y="2917131"/>
              <a:ext cx="233870" cy="779350"/>
            </a:xfrm>
            <a:custGeom>
              <a:rect b="b" l="l" r="r" t="t"/>
              <a:pathLst>
                <a:path extrusionOk="0" h="5335" w="1601">
                  <a:moveTo>
                    <a:pt x="1601" y="5252"/>
                  </a:moveTo>
                  <a:cubicBezTo>
                    <a:pt x="1484" y="5287"/>
                    <a:pt x="1367" y="5313"/>
                    <a:pt x="1251" y="5335"/>
                  </a:cubicBezTo>
                  <a:cubicBezTo>
                    <a:pt x="1216" y="5045"/>
                    <a:pt x="1177" y="4755"/>
                    <a:pt x="1134" y="4465"/>
                  </a:cubicBezTo>
                  <a:cubicBezTo>
                    <a:pt x="900" y="2968"/>
                    <a:pt x="524" y="1493"/>
                    <a:pt x="0" y="65"/>
                  </a:cubicBezTo>
                  <a:cubicBezTo>
                    <a:pt x="121" y="43"/>
                    <a:pt x="242" y="22"/>
                    <a:pt x="359" y="0"/>
                  </a:cubicBezTo>
                  <a:cubicBezTo>
                    <a:pt x="493" y="368"/>
                    <a:pt x="619" y="736"/>
                    <a:pt x="731" y="1103"/>
                  </a:cubicBezTo>
                  <a:cubicBezTo>
                    <a:pt x="1147" y="2458"/>
                    <a:pt x="1437" y="3846"/>
                    <a:pt x="1601" y="5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7732326" y="2902523"/>
              <a:ext cx="233432" cy="773799"/>
            </a:xfrm>
            <a:custGeom>
              <a:rect b="b" l="l" r="r" t="t"/>
              <a:pathLst>
                <a:path extrusionOk="0" h="5297" w="1598">
                  <a:moveTo>
                    <a:pt x="1597" y="5166"/>
                  </a:moveTo>
                  <a:cubicBezTo>
                    <a:pt x="1485" y="5214"/>
                    <a:pt x="1368" y="5257"/>
                    <a:pt x="1251" y="5296"/>
                  </a:cubicBezTo>
                  <a:cubicBezTo>
                    <a:pt x="1221" y="5024"/>
                    <a:pt x="1182" y="4751"/>
                    <a:pt x="1143" y="4483"/>
                  </a:cubicBezTo>
                  <a:cubicBezTo>
                    <a:pt x="910" y="2977"/>
                    <a:pt x="524" y="1498"/>
                    <a:pt x="1" y="66"/>
                  </a:cubicBezTo>
                  <a:cubicBezTo>
                    <a:pt x="122" y="44"/>
                    <a:pt x="243" y="22"/>
                    <a:pt x="360" y="1"/>
                  </a:cubicBezTo>
                  <a:cubicBezTo>
                    <a:pt x="494" y="373"/>
                    <a:pt x="624" y="745"/>
                    <a:pt x="736" y="1121"/>
                  </a:cubicBezTo>
                  <a:cubicBezTo>
                    <a:pt x="1143" y="2441"/>
                    <a:pt x="1429" y="3799"/>
                    <a:pt x="1597" y="51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6846359" y="1327050"/>
              <a:ext cx="469639" cy="475352"/>
            </a:xfrm>
            <a:custGeom>
              <a:rect b="b" l="l" r="r" t="t"/>
              <a:pathLst>
                <a:path extrusionOk="0" h="3254" w="3215">
                  <a:moveTo>
                    <a:pt x="2977" y="632"/>
                  </a:moveTo>
                  <a:cubicBezTo>
                    <a:pt x="2817" y="411"/>
                    <a:pt x="2505" y="294"/>
                    <a:pt x="2259" y="407"/>
                  </a:cubicBezTo>
                  <a:cubicBezTo>
                    <a:pt x="1865" y="0"/>
                    <a:pt x="1099" y="108"/>
                    <a:pt x="667" y="415"/>
                  </a:cubicBezTo>
                  <a:cubicBezTo>
                    <a:pt x="139" y="792"/>
                    <a:pt x="0" y="1558"/>
                    <a:pt x="472" y="2038"/>
                  </a:cubicBezTo>
                  <a:cubicBezTo>
                    <a:pt x="956" y="2522"/>
                    <a:pt x="1722" y="2540"/>
                    <a:pt x="2198" y="3028"/>
                  </a:cubicBezTo>
                  <a:cubicBezTo>
                    <a:pt x="2302" y="3137"/>
                    <a:pt x="2427" y="3253"/>
                    <a:pt x="2588" y="3215"/>
                  </a:cubicBezTo>
                  <a:cubicBezTo>
                    <a:pt x="2739" y="3176"/>
                    <a:pt x="2804" y="3020"/>
                    <a:pt x="2856" y="2894"/>
                  </a:cubicBezTo>
                  <a:cubicBezTo>
                    <a:pt x="3007" y="2527"/>
                    <a:pt x="3102" y="2142"/>
                    <a:pt x="3141" y="1752"/>
                  </a:cubicBezTo>
                  <a:cubicBezTo>
                    <a:pt x="3185" y="1380"/>
                    <a:pt x="3215" y="952"/>
                    <a:pt x="2977" y="6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6905813" y="1362986"/>
              <a:ext cx="365340" cy="627132"/>
            </a:xfrm>
            <a:custGeom>
              <a:rect b="b" l="l" r="r" t="t"/>
              <a:pathLst>
                <a:path extrusionOk="0" h="4293" w="2501">
                  <a:moveTo>
                    <a:pt x="1930" y="650"/>
                  </a:moveTo>
                  <a:cubicBezTo>
                    <a:pt x="1363" y="1"/>
                    <a:pt x="0" y="572"/>
                    <a:pt x="17" y="1182"/>
                  </a:cubicBezTo>
                  <a:cubicBezTo>
                    <a:pt x="61" y="2445"/>
                    <a:pt x="346" y="2904"/>
                    <a:pt x="744" y="3116"/>
                  </a:cubicBezTo>
                  <a:cubicBezTo>
                    <a:pt x="1207" y="3358"/>
                    <a:pt x="1454" y="3258"/>
                    <a:pt x="1609" y="3955"/>
                  </a:cubicBezTo>
                  <a:cubicBezTo>
                    <a:pt x="1839" y="4292"/>
                    <a:pt x="2414" y="4215"/>
                    <a:pt x="2501" y="3756"/>
                  </a:cubicBezTo>
                  <a:cubicBezTo>
                    <a:pt x="2284" y="2834"/>
                    <a:pt x="2444" y="2069"/>
                    <a:pt x="2444" y="2069"/>
                  </a:cubicBezTo>
                  <a:cubicBezTo>
                    <a:pt x="2444" y="2069"/>
                    <a:pt x="2163" y="918"/>
                    <a:pt x="1930" y="650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6882295" y="1397168"/>
              <a:ext cx="386959" cy="227597"/>
            </a:xfrm>
            <a:custGeom>
              <a:rect b="b" l="l" r="r" t="t"/>
              <a:pathLst>
                <a:path extrusionOk="0" h="1558" w="2649">
                  <a:moveTo>
                    <a:pt x="1978" y="615"/>
                  </a:moveTo>
                  <a:cubicBezTo>
                    <a:pt x="1809" y="1021"/>
                    <a:pt x="1303" y="1047"/>
                    <a:pt x="1303" y="1047"/>
                  </a:cubicBezTo>
                  <a:lnTo>
                    <a:pt x="1532" y="740"/>
                  </a:lnTo>
                  <a:cubicBezTo>
                    <a:pt x="1532" y="740"/>
                    <a:pt x="922" y="1311"/>
                    <a:pt x="165" y="1328"/>
                  </a:cubicBezTo>
                  <a:cubicBezTo>
                    <a:pt x="165" y="1328"/>
                    <a:pt x="1" y="1090"/>
                    <a:pt x="230" y="571"/>
                  </a:cubicBezTo>
                  <a:cubicBezTo>
                    <a:pt x="373" y="243"/>
                    <a:pt x="961" y="39"/>
                    <a:pt x="1498" y="18"/>
                  </a:cubicBezTo>
                  <a:cubicBezTo>
                    <a:pt x="2039" y="0"/>
                    <a:pt x="2311" y="173"/>
                    <a:pt x="2411" y="541"/>
                  </a:cubicBezTo>
                  <a:cubicBezTo>
                    <a:pt x="2510" y="909"/>
                    <a:pt x="2649" y="1359"/>
                    <a:pt x="2649" y="1359"/>
                  </a:cubicBezTo>
                  <a:lnTo>
                    <a:pt x="2484" y="1558"/>
                  </a:lnTo>
                  <a:cubicBezTo>
                    <a:pt x="2125" y="1419"/>
                    <a:pt x="1978" y="615"/>
                    <a:pt x="1978" y="6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7224265" y="1584151"/>
              <a:ext cx="98164" cy="112045"/>
            </a:xfrm>
            <a:custGeom>
              <a:rect b="b" l="l" r="r" t="t"/>
              <a:pathLst>
                <a:path extrusionOk="0" h="767" w="672">
                  <a:moveTo>
                    <a:pt x="585" y="511"/>
                  </a:moveTo>
                  <a:cubicBezTo>
                    <a:pt x="494" y="684"/>
                    <a:pt x="312" y="767"/>
                    <a:pt x="174" y="693"/>
                  </a:cubicBezTo>
                  <a:cubicBezTo>
                    <a:pt x="35" y="624"/>
                    <a:pt x="1" y="425"/>
                    <a:pt x="87" y="256"/>
                  </a:cubicBezTo>
                  <a:cubicBezTo>
                    <a:pt x="178" y="83"/>
                    <a:pt x="360" y="1"/>
                    <a:pt x="498" y="70"/>
                  </a:cubicBezTo>
                  <a:cubicBezTo>
                    <a:pt x="632" y="144"/>
                    <a:pt x="671" y="338"/>
                    <a:pt x="585" y="51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7250121" y="1605040"/>
              <a:ext cx="55217" cy="65299"/>
            </a:xfrm>
            <a:custGeom>
              <a:rect b="b" l="l" r="r" t="t"/>
              <a:pathLst>
                <a:path extrusionOk="0" h="447" w="378">
                  <a:moveTo>
                    <a:pt x="256" y="18"/>
                  </a:moveTo>
                  <a:cubicBezTo>
                    <a:pt x="200" y="1"/>
                    <a:pt x="131" y="18"/>
                    <a:pt x="74" y="61"/>
                  </a:cubicBezTo>
                  <a:cubicBezTo>
                    <a:pt x="44" y="83"/>
                    <a:pt x="27" y="104"/>
                    <a:pt x="14" y="130"/>
                  </a:cubicBezTo>
                  <a:cubicBezTo>
                    <a:pt x="1" y="165"/>
                    <a:pt x="1" y="204"/>
                    <a:pt x="23" y="230"/>
                  </a:cubicBezTo>
                  <a:cubicBezTo>
                    <a:pt x="36" y="256"/>
                    <a:pt x="61" y="269"/>
                    <a:pt x="83" y="282"/>
                  </a:cubicBezTo>
                  <a:cubicBezTo>
                    <a:pt x="100" y="286"/>
                    <a:pt x="118" y="295"/>
                    <a:pt x="126" y="308"/>
                  </a:cubicBezTo>
                  <a:cubicBezTo>
                    <a:pt x="144" y="325"/>
                    <a:pt x="144" y="351"/>
                    <a:pt x="135" y="373"/>
                  </a:cubicBezTo>
                  <a:cubicBezTo>
                    <a:pt x="122" y="390"/>
                    <a:pt x="96" y="403"/>
                    <a:pt x="74" y="399"/>
                  </a:cubicBezTo>
                  <a:cubicBezTo>
                    <a:pt x="61" y="394"/>
                    <a:pt x="49" y="403"/>
                    <a:pt x="44" y="416"/>
                  </a:cubicBezTo>
                  <a:cubicBezTo>
                    <a:pt x="44" y="429"/>
                    <a:pt x="53" y="442"/>
                    <a:pt x="66" y="446"/>
                  </a:cubicBezTo>
                  <a:cubicBezTo>
                    <a:pt x="79" y="446"/>
                    <a:pt x="92" y="446"/>
                    <a:pt x="109" y="446"/>
                  </a:cubicBezTo>
                  <a:cubicBezTo>
                    <a:pt x="135" y="438"/>
                    <a:pt x="161" y="420"/>
                    <a:pt x="178" y="394"/>
                  </a:cubicBezTo>
                  <a:cubicBezTo>
                    <a:pt x="200" y="355"/>
                    <a:pt x="191" y="308"/>
                    <a:pt x="161" y="273"/>
                  </a:cubicBezTo>
                  <a:cubicBezTo>
                    <a:pt x="148" y="256"/>
                    <a:pt x="126" y="247"/>
                    <a:pt x="109" y="234"/>
                  </a:cubicBezTo>
                  <a:cubicBezTo>
                    <a:pt x="87" y="226"/>
                    <a:pt x="70" y="217"/>
                    <a:pt x="61" y="204"/>
                  </a:cubicBezTo>
                  <a:cubicBezTo>
                    <a:pt x="53" y="191"/>
                    <a:pt x="53" y="169"/>
                    <a:pt x="61" y="152"/>
                  </a:cubicBezTo>
                  <a:cubicBezTo>
                    <a:pt x="61" y="143"/>
                    <a:pt x="70" y="135"/>
                    <a:pt x="74" y="130"/>
                  </a:cubicBezTo>
                  <a:cubicBezTo>
                    <a:pt x="96" y="122"/>
                    <a:pt x="126" y="122"/>
                    <a:pt x="148" y="135"/>
                  </a:cubicBezTo>
                  <a:cubicBezTo>
                    <a:pt x="170" y="152"/>
                    <a:pt x="183" y="178"/>
                    <a:pt x="183" y="200"/>
                  </a:cubicBezTo>
                  <a:cubicBezTo>
                    <a:pt x="183" y="217"/>
                    <a:pt x="196" y="226"/>
                    <a:pt x="209" y="226"/>
                  </a:cubicBezTo>
                  <a:cubicBezTo>
                    <a:pt x="209" y="226"/>
                    <a:pt x="213" y="226"/>
                    <a:pt x="213" y="226"/>
                  </a:cubicBezTo>
                  <a:cubicBezTo>
                    <a:pt x="226" y="221"/>
                    <a:pt x="235" y="213"/>
                    <a:pt x="230" y="200"/>
                  </a:cubicBezTo>
                  <a:cubicBezTo>
                    <a:pt x="230" y="156"/>
                    <a:pt x="209" y="122"/>
                    <a:pt x="174" y="96"/>
                  </a:cubicBezTo>
                  <a:cubicBezTo>
                    <a:pt x="161" y="87"/>
                    <a:pt x="148" y="83"/>
                    <a:pt x="135" y="78"/>
                  </a:cubicBezTo>
                  <a:cubicBezTo>
                    <a:pt x="170" y="61"/>
                    <a:pt x="209" y="53"/>
                    <a:pt x="243" y="66"/>
                  </a:cubicBezTo>
                  <a:cubicBezTo>
                    <a:pt x="286" y="74"/>
                    <a:pt x="325" y="117"/>
                    <a:pt x="317" y="165"/>
                  </a:cubicBezTo>
                  <a:cubicBezTo>
                    <a:pt x="312" y="178"/>
                    <a:pt x="321" y="191"/>
                    <a:pt x="334" y="195"/>
                  </a:cubicBezTo>
                  <a:cubicBezTo>
                    <a:pt x="347" y="195"/>
                    <a:pt x="360" y="187"/>
                    <a:pt x="364" y="174"/>
                  </a:cubicBezTo>
                  <a:cubicBezTo>
                    <a:pt x="377" y="109"/>
                    <a:pt x="330" y="35"/>
                    <a:pt x="256" y="18"/>
                  </a:cubicBezTo>
                  <a:close/>
                </a:path>
              </a:pathLst>
            </a:custGeom>
            <a:solidFill>
              <a:srgbClr val="D56C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6343265" y="2030425"/>
              <a:ext cx="793347" cy="634582"/>
            </a:xfrm>
            <a:custGeom>
              <a:rect b="b" l="l" r="r" t="t"/>
              <a:pathLst>
                <a:path extrusionOk="0" h="4344" w="5431">
                  <a:moveTo>
                    <a:pt x="5032" y="736"/>
                  </a:moveTo>
                  <a:lnTo>
                    <a:pt x="5019" y="351"/>
                  </a:lnTo>
                  <a:lnTo>
                    <a:pt x="4673" y="0"/>
                  </a:lnTo>
                  <a:cubicBezTo>
                    <a:pt x="4673" y="0"/>
                    <a:pt x="4565" y="126"/>
                    <a:pt x="4478" y="351"/>
                  </a:cubicBezTo>
                  <a:lnTo>
                    <a:pt x="3358" y="3159"/>
                  </a:lnTo>
                  <a:lnTo>
                    <a:pt x="303" y="2882"/>
                  </a:lnTo>
                  <a:lnTo>
                    <a:pt x="1" y="3448"/>
                  </a:lnTo>
                  <a:cubicBezTo>
                    <a:pt x="1" y="3448"/>
                    <a:pt x="2917" y="4344"/>
                    <a:pt x="3756" y="4206"/>
                  </a:cubicBezTo>
                  <a:cubicBezTo>
                    <a:pt x="4595" y="4071"/>
                    <a:pt x="5430" y="1095"/>
                    <a:pt x="5430" y="1095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6094201" y="2435505"/>
              <a:ext cx="359789" cy="191076"/>
            </a:xfrm>
            <a:custGeom>
              <a:rect b="b" l="l" r="r" t="t"/>
              <a:pathLst>
                <a:path extrusionOk="0" h="1308" w="2463">
                  <a:moveTo>
                    <a:pt x="2026" y="109"/>
                  </a:moveTo>
                  <a:cubicBezTo>
                    <a:pt x="2026" y="109"/>
                    <a:pt x="1139" y="0"/>
                    <a:pt x="953" y="39"/>
                  </a:cubicBezTo>
                  <a:cubicBezTo>
                    <a:pt x="771" y="74"/>
                    <a:pt x="1" y="515"/>
                    <a:pt x="31" y="567"/>
                  </a:cubicBezTo>
                  <a:cubicBezTo>
                    <a:pt x="62" y="623"/>
                    <a:pt x="793" y="334"/>
                    <a:pt x="793" y="334"/>
                  </a:cubicBezTo>
                  <a:cubicBezTo>
                    <a:pt x="793" y="334"/>
                    <a:pt x="126" y="861"/>
                    <a:pt x="187" y="926"/>
                  </a:cubicBezTo>
                  <a:cubicBezTo>
                    <a:pt x="243" y="996"/>
                    <a:pt x="879" y="554"/>
                    <a:pt x="879" y="554"/>
                  </a:cubicBezTo>
                  <a:cubicBezTo>
                    <a:pt x="879" y="554"/>
                    <a:pt x="485" y="1034"/>
                    <a:pt x="529" y="1082"/>
                  </a:cubicBezTo>
                  <a:cubicBezTo>
                    <a:pt x="572" y="1134"/>
                    <a:pt x="1113" y="684"/>
                    <a:pt x="1113" y="684"/>
                  </a:cubicBezTo>
                  <a:cubicBezTo>
                    <a:pt x="1113" y="684"/>
                    <a:pt x="685" y="1216"/>
                    <a:pt x="762" y="1264"/>
                  </a:cubicBezTo>
                  <a:cubicBezTo>
                    <a:pt x="840" y="1307"/>
                    <a:pt x="1359" y="775"/>
                    <a:pt x="1359" y="775"/>
                  </a:cubicBezTo>
                  <a:cubicBezTo>
                    <a:pt x="1359" y="775"/>
                    <a:pt x="1744" y="1216"/>
                    <a:pt x="2463" y="67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6264967" y="2454496"/>
              <a:ext cx="103131" cy="70850"/>
            </a:xfrm>
            <a:custGeom>
              <a:rect b="b" l="l" r="r" t="t"/>
              <a:pathLst>
                <a:path extrusionOk="0" h="485" w="706">
                  <a:moveTo>
                    <a:pt x="688" y="485"/>
                  </a:moveTo>
                  <a:lnTo>
                    <a:pt x="688" y="485"/>
                  </a:lnTo>
                  <a:cubicBezTo>
                    <a:pt x="636" y="485"/>
                    <a:pt x="584" y="468"/>
                    <a:pt x="545" y="433"/>
                  </a:cubicBezTo>
                  <a:cubicBezTo>
                    <a:pt x="511" y="403"/>
                    <a:pt x="485" y="359"/>
                    <a:pt x="476" y="312"/>
                  </a:cubicBezTo>
                  <a:cubicBezTo>
                    <a:pt x="325" y="269"/>
                    <a:pt x="0" y="165"/>
                    <a:pt x="13" y="82"/>
                  </a:cubicBezTo>
                  <a:cubicBezTo>
                    <a:pt x="26" y="0"/>
                    <a:pt x="350" y="18"/>
                    <a:pt x="489" y="31"/>
                  </a:cubicBezTo>
                  <a:cubicBezTo>
                    <a:pt x="502" y="31"/>
                    <a:pt x="506" y="39"/>
                    <a:pt x="506" y="52"/>
                  </a:cubicBezTo>
                  <a:cubicBezTo>
                    <a:pt x="506" y="61"/>
                    <a:pt x="498" y="69"/>
                    <a:pt x="489" y="65"/>
                  </a:cubicBezTo>
                  <a:cubicBezTo>
                    <a:pt x="264" y="48"/>
                    <a:pt x="52" y="57"/>
                    <a:pt x="48" y="87"/>
                  </a:cubicBezTo>
                  <a:cubicBezTo>
                    <a:pt x="43" y="121"/>
                    <a:pt x="251" y="212"/>
                    <a:pt x="493" y="281"/>
                  </a:cubicBezTo>
                  <a:cubicBezTo>
                    <a:pt x="502" y="281"/>
                    <a:pt x="506" y="290"/>
                    <a:pt x="506" y="294"/>
                  </a:cubicBezTo>
                  <a:cubicBezTo>
                    <a:pt x="515" y="338"/>
                    <a:pt x="537" y="377"/>
                    <a:pt x="571" y="407"/>
                  </a:cubicBezTo>
                  <a:cubicBezTo>
                    <a:pt x="601" y="433"/>
                    <a:pt x="645" y="450"/>
                    <a:pt x="688" y="450"/>
                  </a:cubicBezTo>
                  <a:cubicBezTo>
                    <a:pt x="697" y="450"/>
                    <a:pt x="705" y="459"/>
                    <a:pt x="705" y="468"/>
                  </a:cubicBezTo>
                  <a:cubicBezTo>
                    <a:pt x="705" y="481"/>
                    <a:pt x="697" y="485"/>
                    <a:pt x="688" y="485"/>
                  </a:cubicBezTo>
                  <a:close/>
                </a:path>
              </a:pathLst>
            </a:custGeom>
            <a:solidFill>
              <a:srgbClr val="D56C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7142753" y="2016548"/>
              <a:ext cx="224521" cy="410930"/>
            </a:xfrm>
            <a:custGeom>
              <a:rect b="b" l="l" r="r" t="t"/>
              <a:pathLst>
                <a:path extrusionOk="0" h="2813" w="1537">
                  <a:moveTo>
                    <a:pt x="1394" y="0"/>
                  </a:moveTo>
                  <a:cubicBezTo>
                    <a:pt x="662" y="389"/>
                    <a:pt x="0" y="2306"/>
                    <a:pt x="0" y="2306"/>
                  </a:cubicBezTo>
                  <a:lnTo>
                    <a:pt x="1303" y="2812"/>
                  </a:lnTo>
                  <a:cubicBezTo>
                    <a:pt x="1424" y="1705"/>
                    <a:pt x="1536" y="619"/>
                    <a:pt x="1394" y="0"/>
                  </a:cubicBezTo>
                  <a:close/>
                </a:path>
              </a:pathLst>
            </a:custGeom>
            <a:solidFill>
              <a:srgbClr val="03BA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7025890" y="1900268"/>
              <a:ext cx="787504" cy="1171874"/>
            </a:xfrm>
            <a:custGeom>
              <a:rect b="b" l="l" r="r" t="t"/>
              <a:pathLst>
                <a:path extrusionOk="0" h="8022" w="5391">
                  <a:moveTo>
                    <a:pt x="800" y="320"/>
                  </a:moveTo>
                  <a:cubicBezTo>
                    <a:pt x="476" y="476"/>
                    <a:pt x="208" y="666"/>
                    <a:pt x="0" y="891"/>
                  </a:cubicBezTo>
                  <a:cubicBezTo>
                    <a:pt x="0" y="891"/>
                    <a:pt x="965" y="3842"/>
                    <a:pt x="1276" y="7857"/>
                  </a:cubicBezTo>
                  <a:cubicBezTo>
                    <a:pt x="3773" y="8021"/>
                    <a:pt x="5391" y="6827"/>
                    <a:pt x="5391" y="6827"/>
                  </a:cubicBezTo>
                  <a:cubicBezTo>
                    <a:pt x="4214" y="3158"/>
                    <a:pt x="2648" y="56"/>
                    <a:pt x="2648" y="56"/>
                  </a:cubicBezTo>
                  <a:cubicBezTo>
                    <a:pt x="2315" y="4"/>
                    <a:pt x="1990" y="0"/>
                    <a:pt x="1674" y="43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7064309" y="1902167"/>
              <a:ext cx="769975" cy="1231183"/>
            </a:xfrm>
            <a:custGeom>
              <a:rect b="b" l="l" r="r" t="t"/>
              <a:pathLst>
                <a:path extrusionOk="0" h="8428" w="5271">
                  <a:moveTo>
                    <a:pt x="5271" y="6918"/>
                  </a:moveTo>
                  <a:cubicBezTo>
                    <a:pt x="4050" y="7978"/>
                    <a:pt x="2329" y="8428"/>
                    <a:pt x="732" y="8142"/>
                  </a:cubicBezTo>
                  <a:cubicBezTo>
                    <a:pt x="754" y="6464"/>
                    <a:pt x="412" y="4101"/>
                    <a:pt x="200" y="3145"/>
                  </a:cubicBezTo>
                  <a:cubicBezTo>
                    <a:pt x="382" y="2306"/>
                    <a:pt x="373" y="1410"/>
                    <a:pt x="1" y="636"/>
                  </a:cubicBezTo>
                  <a:cubicBezTo>
                    <a:pt x="83" y="549"/>
                    <a:pt x="204" y="489"/>
                    <a:pt x="312" y="428"/>
                  </a:cubicBezTo>
                  <a:cubicBezTo>
                    <a:pt x="338" y="757"/>
                    <a:pt x="473" y="1064"/>
                    <a:pt x="646" y="1350"/>
                  </a:cubicBezTo>
                  <a:cubicBezTo>
                    <a:pt x="723" y="1484"/>
                    <a:pt x="819" y="1609"/>
                    <a:pt x="948" y="1692"/>
                  </a:cubicBezTo>
                  <a:cubicBezTo>
                    <a:pt x="1078" y="1774"/>
                    <a:pt x="1247" y="1808"/>
                    <a:pt x="1390" y="1752"/>
                  </a:cubicBezTo>
                  <a:cubicBezTo>
                    <a:pt x="1593" y="1670"/>
                    <a:pt x="1684" y="1432"/>
                    <a:pt x="1727" y="1216"/>
                  </a:cubicBezTo>
                  <a:cubicBezTo>
                    <a:pt x="1814" y="805"/>
                    <a:pt x="1801" y="407"/>
                    <a:pt x="1710" y="0"/>
                  </a:cubicBezTo>
                  <a:lnTo>
                    <a:pt x="1995" y="0"/>
                  </a:lnTo>
                  <a:cubicBezTo>
                    <a:pt x="2008" y="917"/>
                    <a:pt x="2610" y="1770"/>
                    <a:pt x="3453" y="2133"/>
                  </a:cubicBezTo>
                  <a:cubicBezTo>
                    <a:pt x="4141" y="3682"/>
                    <a:pt x="4799" y="5291"/>
                    <a:pt x="5271" y="69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7405694" y="1908449"/>
              <a:ext cx="550566" cy="698420"/>
            </a:xfrm>
            <a:custGeom>
              <a:rect b="b" l="l" r="r" t="t"/>
              <a:pathLst>
                <a:path extrusionOk="0" h="4781" w="3769">
                  <a:moveTo>
                    <a:pt x="3505" y="1125"/>
                  </a:moveTo>
                  <a:cubicBezTo>
                    <a:pt x="3241" y="316"/>
                    <a:pt x="48" y="0"/>
                    <a:pt x="48" y="0"/>
                  </a:cubicBezTo>
                  <a:lnTo>
                    <a:pt x="0" y="104"/>
                  </a:lnTo>
                  <a:cubicBezTo>
                    <a:pt x="35" y="459"/>
                    <a:pt x="130" y="904"/>
                    <a:pt x="281" y="1220"/>
                  </a:cubicBezTo>
                  <a:lnTo>
                    <a:pt x="2375" y="1618"/>
                  </a:lnTo>
                  <a:lnTo>
                    <a:pt x="1389" y="4569"/>
                  </a:lnTo>
                  <a:lnTo>
                    <a:pt x="1999" y="4781"/>
                  </a:lnTo>
                  <a:cubicBezTo>
                    <a:pt x="1999" y="4781"/>
                    <a:pt x="3769" y="1930"/>
                    <a:pt x="3505" y="1125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7549728" y="2530311"/>
              <a:ext cx="203632" cy="332630"/>
            </a:xfrm>
            <a:custGeom>
              <a:rect b="b" l="l" r="r" t="t"/>
              <a:pathLst>
                <a:path extrusionOk="0" h="2277" w="1394">
                  <a:moveTo>
                    <a:pt x="438" y="230"/>
                  </a:moveTo>
                  <a:cubicBezTo>
                    <a:pt x="438" y="230"/>
                    <a:pt x="48" y="1034"/>
                    <a:pt x="22" y="1220"/>
                  </a:cubicBezTo>
                  <a:cubicBezTo>
                    <a:pt x="1" y="1407"/>
                    <a:pt x="165" y="2276"/>
                    <a:pt x="226" y="2263"/>
                  </a:cubicBezTo>
                  <a:cubicBezTo>
                    <a:pt x="286" y="2254"/>
                    <a:pt x="252" y="1471"/>
                    <a:pt x="252" y="1471"/>
                  </a:cubicBezTo>
                  <a:cubicBezTo>
                    <a:pt x="252" y="1471"/>
                    <a:pt x="533" y="2267"/>
                    <a:pt x="615" y="2237"/>
                  </a:cubicBezTo>
                  <a:cubicBezTo>
                    <a:pt x="697" y="2203"/>
                    <a:pt x="490" y="1458"/>
                    <a:pt x="490" y="1458"/>
                  </a:cubicBezTo>
                  <a:cubicBezTo>
                    <a:pt x="490" y="1458"/>
                    <a:pt x="810" y="1986"/>
                    <a:pt x="875" y="1960"/>
                  </a:cubicBezTo>
                  <a:cubicBezTo>
                    <a:pt x="935" y="1939"/>
                    <a:pt x="689" y="1281"/>
                    <a:pt x="689" y="1281"/>
                  </a:cubicBezTo>
                  <a:cubicBezTo>
                    <a:pt x="689" y="1281"/>
                    <a:pt x="1048" y="1861"/>
                    <a:pt x="1117" y="1800"/>
                  </a:cubicBezTo>
                  <a:cubicBezTo>
                    <a:pt x="1186" y="1740"/>
                    <a:pt x="849" y="1073"/>
                    <a:pt x="849" y="1073"/>
                  </a:cubicBezTo>
                  <a:cubicBezTo>
                    <a:pt x="849" y="1073"/>
                    <a:pt x="1394" y="857"/>
                    <a:pt x="1108" y="0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DUPLICATING EACH ROW</a:t>
            </a:r>
            <a:endParaRPr sz="2400"/>
          </a:p>
        </p:txBody>
      </p:sp>
      <p:pic>
        <p:nvPicPr>
          <p:cNvPr id="311" name="Google Shape;311;p23"/>
          <p:cNvPicPr preferRelativeResize="0"/>
          <p:nvPr/>
        </p:nvPicPr>
        <p:blipFill rotWithShape="1">
          <a:blip r:embed="rId3">
            <a:alphaModFix/>
          </a:blip>
          <a:srcRect b="83873" l="0" r="0" t="0"/>
          <a:stretch/>
        </p:blipFill>
        <p:spPr>
          <a:xfrm>
            <a:off x="152400" y="1249800"/>
            <a:ext cx="8839201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3"/>
          <p:cNvPicPr preferRelativeResize="0"/>
          <p:nvPr/>
        </p:nvPicPr>
        <p:blipFill rotWithShape="1">
          <a:blip r:embed="rId4">
            <a:alphaModFix/>
          </a:blip>
          <a:srcRect b="0" l="0" r="6898" t="0"/>
          <a:stretch/>
        </p:blipFill>
        <p:spPr>
          <a:xfrm>
            <a:off x="152400" y="3197900"/>
            <a:ext cx="8229600" cy="10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3"/>
          <p:cNvSpPr/>
          <p:nvPr/>
        </p:nvSpPr>
        <p:spPr>
          <a:xfrm>
            <a:off x="6479400" y="3112175"/>
            <a:ext cx="683400" cy="1223100"/>
          </a:xfrm>
          <a:prstGeom prst="ellipse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23"/>
          <p:cNvSpPr/>
          <p:nvPr/>
        </p:nvSpPr>
        <p:spPr>
          <a:xfrm>
            <a:off x="4366200" y="2240250"/>
            <a:ext cx="411600" cy="663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WIN</a:t>
            </a:r>
            <a:endParaRPr sz="2400"/>
          </a:p>
        </p:txBody>
      </p:sp>
      <p:pic>
        <p:nvPicPr>
          <p:cNvPr id="320" name="Google Shape;320;p24"/>
          <p:cNvPicPr preferRelativeResize="0"/>
          <p:nvPr/>
        </p:nvPicPr>
        <p:blipFill rotWithShape="1">
          <a:blip r:embed="rId3">
            <a:alphaModFix/>
          </a:blip>
          <a:srcRect b="20685" l="0" r="0" t="0"/>
          <a:stretch/>
        </p:blipFill>
        <p:spPr>
          <a:xfrm>
            <a:off x="152400" y="1627000"/>
            <a:ext cx="8839200" cy="140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4"/>
          <p:cNvSpPr/>
          <p:nvPr/>
        </p:nvSpPr>
        <p:spPr>
          <a:xfrm>
            <a:off x="6003050" y="1599275"/>
            <a:ext cx="411600" cy="1406400"/>
          </a:xfrm>
          <a:prstGeom prst="rect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24"/>
          <p:cNvSpPr/>
          <p:nvPr/>
        </p:nvSpPr>
        <p:spPr>
          <a:xfrm>
            <a:off x="7843300" y="1553525"/>
            <a:ext cx="1032600" cy="1479900"/>
          </a:xfrm>
          <a:prstGeom prst="rect">
            <a:avLst/>
          </a:prstGeom>
          <a:noFill/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ROLLING AVERAGES</a:t>
            </a:r>
            <a:endParaRPr sz="2400"/>
          </a:p>
        </p:txBody>
      </p:sp>
      <p:sp>
        <p:nvSpPr>
          <p:cNvPr id="328" name="Google Shape;328;p25"/>
          <p:cNvSpPr txBox="1"/>
          <p:nvPr/>
        </p:nvSpPr>
        <p:spPr>
          <a:xfrm>
            <a:off x="379475" y="1056125"/>
            <a:ext cx="84810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028700" lvl="0" marL="1028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When predicting outcome of a future game, statistics for that game do not exist.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9" name="Google Shape;3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50" y="2617200"/>
            <a:ext cx="7829550" cy="923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ROLLING AVERAGES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6"/>
          <p:cNvSpPr txBox="1"/>
          <p:nvPr/>
        </p:nvSpPr>
        <p:spPr>
          <a:xfrm>
            <a:off x="379475" y="1056125"/>
            <a:ext cx="84810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028700" lvl="0" marL="1028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Train classification model on average statistics of last N games.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6" name="Google Shape;3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800" y="1723125"/>
            <a:ext cx="7189147" cy="3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6"/>
          <p:cNvSpPr/>
          <p:nvPr/>
        </p:nvSpPr>
        <p:spPr>
          <a:xfrm>
            <a:off x="5532100" y="1723125"/>
            <a:ext cx="468600" cy="34308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ROLLING AVERAGES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00" y="2587788"/>
            <a:ext cx="8839199" cy="66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7"/>
          <p:cNvSpPr txBox="1"/>
          <p:nvPr/>
        </p:nvSpPr>
        <p:spPr>
          <a:xfrm>
            <a:off x="457200" y="1353300"/>
            <a:ext cx="84810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Statistics Averaged from Last 10 Games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Later tested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prediction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accuracy by using rolling averages for last  5, 10, 15, and 20 games.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5" name="Google Shape;3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7375" y="322425"/>
            <a:ext cx="2009399" cy="200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8"/>
          <p:cNvSpPr txBox="1"/>
          <p:nvPr>
            <p:ph type="title"/>
          </p:nvPr>
        </p:nvSpPr>
        <p:spPr>
          <a:xfrm>
            <a:off x="457200" y="2895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 sz="2400"/>
          </a:p>
        </p:txBody>
      </p:sp>
      <p:grpSp>
        <p:nvGrpSpPr>
          <p:cNvPr id="351" name="Google Shape;351;p28"/>
          <p:cNvGrpSpPr/>
          <p:nvPr/>
        </p:nvGrpSpPr>
        <p:grpSpPr>
          <a:xfrm>
            <a:off x="5344600" y="2076089"/>
            <a:ext cx="633001" cy="1187354"/>
            <a:chOff x="6192630" y="1740392"/>
            <a:chExt cx="719892" cy="1350494"/>
          </a:xfrm>
        </p:grpSpPr>
        <p:sp>
          <p:nvSpPr>
            <p:cNvPr id="352" name="Google Shape;352;p28"/>
            <p:cNvSpPr/>
            <p:nvPr/>
          </p:nvSpPr>
          <p:spPr>
            <a:xfrm>
              <a:off x="6456173" y="2362280"/>
              <a:ext cx="386966" cy="638218"/>
            </a:xfrm>
            <a:custGeom>
              <a:rect b="b" l="l" r="r" t="t"/>
              <a:pathLst>
                <a:path extrusionOk="0" h="5197" w="3151">
                  <a:moveTo>
                    <a:pt x="645" y="0"/>
                  </a:moveTo>
                  <a:cubicBezTo>
                    <a:pt x="256" y="26"/>
                    <a:pt x="0" y="1012"/>
                    <a:pt x="78" y="2198"/>
                  </a:cubicBezTo>
                  <a:lnTo>
                    <a:pt x="78" y="2198"/>
                  </a:lnTo>
                  <a:cubicBezTo>
                    <a:pt x="156" y="3388"/>
                    <a:pt x="870" y="4794"/>
                    <a:pt x="870" y="4794"/>
                  </a:cubicBezTo>
                  <a:lnTo>
                    <a:pt x="870" y="4794"/>
                  </a:lnTo>
                  <a:lnTo>
                    <a:pt x="3085" y="5196"/>
                  </a:lnTo>
                  <a:lnTo>
                    <a:pt x="3150" y="4932"/>
                  </a:lnTo>
                  <a:cubicBezTo>
                    <a:pt x="3150" y="4932"/>
                    <a:pt x="2830" y="4750"/>
                    <a:pt x="2237" y="4504"/>
                  </a:cubicBezTo>
                  <a:lnTo>
                    <a:pt x="2237" y="4504"/>
                  </a:lnTo>
                  <a:cubicBezTo>
                    <a:pt x="1644" y="4262"/>
                    <a:pt x="1381" y="4339"/>
                    <a:pt x="1381" y="4339"/>
                  </a:cubicBezTo>
                  <a:lnTo>
                    <a:pt x="1381" y="4339"/>
                  </a:lnTo>
                  <a:cubicBezTo>
                    <a:pt x="1458" y="3729"/>
                    <a:pt x="1445" y="2695"/>
                    <a:pt x="1614" y="1666"/>
                  </a:cubicBezTo>
                  <a:lnTo>
                    <a:pt x="1614" y="1666"/>
                  </a:lnTo>
                  <a:cubicBezTo>
                    <a:pt x="1796" y="519"/>
                    <a:pt x="1073" y="0"/>
                    <a:pt x="675" y="0"/>
                  </a:cubicBezTo>
                  <a:lnTo>
                    <a:pt x="675" y="0"/>
                  </a:lnTo>
                  <a:cubicBezTo>
                    <a:pt x="667" y="0"/>
                    <a:pt x="654" y="0"/>
                    <a:pt x="645" y="0"/>
                  </a:cubicBezTo>
                </a:path>
              </a:pathLst>
            </a:custGeom>
            <a:solidFill>
              <a:srgbClr val="D86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6815873" y="2929642"/>
              <a:ext cx="96650" cy="161243"/>
            </a:xfrm>
            <a:custGeom>
              <a:rect b="b" l="l" r="r" t="t"/>
              <a:pathLst>
                <a:path extrusionOk="0" h="1313" w="787">
                  <a:moveTo>
                    <a:pt x="609" y="0"/>
                  </a:moveTo>
                  <a:cubicBezTo>
                    <a:pt x="436" y="0"/>
                    <a:pt x="0" y="213"/>
                    <a:pt x="0" y="213"/>
                  </a:cubicBezTo>
                  <a:cubicBezTo>
                    <a:pt x="0" y="213"/>
                    <a:pt x="212" y="265"/>
                    <a:pt x="147" y="563"/>
                  </a:cubicBezTo>
                  <a:cubicBezTo>
                    <a:pt x="139" y="602"/>
                    <a:pt x="459" y="1203"/>
                    <a:pt x="636" y="1303"/>
                  </a:cubicBezTo>
                  <a:cubicBezTo>
                    <a:pt x="647" y="1309"/>
                    <a:pt x="657" y="1312"/>
                    <a:pt x="667" y="1312"/>
                  </a:cubicBezTo>
                  <a:cubicBezTo>
                    <a:pt x="777" y="1312"/>
                    <a:pt x="787" y="887"/>
                    <a:pt x="775" y="520"/>
                  </a:cubicBezTo>
                  <a:cubicBezTo>
                    <a:pt x="766" y="239"/>
                    <a:pt x="770" y="74"/>
                    <a:pt x="658" y="9"/>
                  </a:cubicBezTo>
                  <a:cubicBezTo>
                    <a:pt x="646" y="3"/>
                    <a:pt x="629" y="0"/>
                    <a:pt x="60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6461945" y="2445051"/>
              <a:ext cx="211106" cy="319661"/>
            </a:xfrm>
            <a:custGeom>
              <a:rect b="b" l="l" r="r" t="t"/>
              <a:pathLst>
                <a:path extrusionOk="0" h="2603" w="1719">
                  <a:moveTo>
                    <a:pt x="1494" y="1"/>
                  </a:moveTo>
                  <a:lnTo>
                    <a:pt x="1" y="1230"/>
                  </a:lnTo>
                  <a:lnTo>
                    <a:pt x="122" y="2562"/>
                  </a:lnTo>
                  <a:cubicBezTo>
                    <a:pt x="201" y="2591"/>
                    <a:pt x="298" y="2603"/>
                    <a:pt x="406" y="2603"/>
                  </a:cubicBezTo>
                  <a:cubicBezTo>
                    <a:pt x="918" y="2603"/>
                    <a:pt x="1658" y="2337"/>
                    <a:pt x="1658" y="2337"/>
                  </a:cubicBezTo>
                  <a:cubicBezTo>
                    <a:pt x="1658" y="2337"/>
                    <a:pt x="1719" y="1290"/>
                    <a:pt x="1719" y="862"/>
                  </a:cubicBezTo>
                  <a:cubicBezTo>
                    <a:pt x="1719" y="434"/>
                    <a:pt x="1494" y="1"/>
                    <a:pt x="1494" y="1"/>
                  </a:cubicBezTo>
                  <a:close/>
                </a:path>
              </a:pathLst>
            </a:custGeom>
            <a:solidFill>
              <a:srgbClr val="B31D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6456664" y="2708592"/>
              <a:ext cx="248808" cy="74051"/>
            </a:xfrm>
            <a:custGeom>
              <a:rect b="b" l="l" r="r" t="t"/>
              <a:pathLst>
                <a:path extrusionOk="0" h="603" w="2026">
                  <a:moveTo>
                    <a:pt x="1835" y="1"/>
                  </a:moveTo>
                  <a:cubicBezTo>
                    <a:pt x="1835" y="1"/>
                    <a:pt x="1550" y="109"/>
                    <a:pt x="883" y="260"/>
                  </a:cubicBezTo>
                  <a:cubicBezTo>
                    <a:pt x="386" y="373"/>
                    <a:pt x="1" y="252"/>
                    <a:pt x="1" y="252"/>
                  </a:cubicBezTo>
                  <a:lnTo>
                    <a:pt x="1" y="537"/>
                  </a:lnTo>
                  <a:cubicBezTo>
                    <a:pt x="1" y="537"/>
                    <a:pt x="1649" y="602"/>
                    <a:pt x="1835" y="360"/>
                  </a:cubicBezTo>
                  <a:cubicBezTo>
                    <a:pt x="2025" y="118"/>
                    <a:pt x="1835" y="1"/>
                    <a:pt x="183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6192630" y="1956775"/>
              <a:ext cx="379475" cy="237628"/>
            </a:xfrm>
            <a:custGeom>
              <a:rect b="b" l="l" r="r" t="t"/>
              <a:pathLst>
                <a:path extrusionOk="0" h="1935" w="3090">
                  <a:moveTo>
                    <a:pt x="368" y="256"/>
                  </a:moveTo>
                  <a:lnTo>
                    <a:pt x="182" y="18"/>
                  </a:lnTo>
                  <a:lnTo>
                    <a:pt x="277" y="338"/>
                  </a:lnTo>
                  <a:lnTo>
                    <a:pt x="48" y="187"/>
                  </a:lnTo>
                  <a:lnTo>
                    <a:pt x="238" y="438"/>
                  </a:lnTo>
                  <a:lnTo>
                    <a:pt x="1" y="330"/>
                  </a:lnTo>
                  <a:lnTo>
                    <a:pt x="403" y="819"/>
                  </a:lnTo>
                  <a:lnTo>
                    <a:pt x="1337" y="1935"/>
                  </a:lnTo>
                  <a:lnTo>
                    <a:pt x="2908" y="1528"/>
                  </a:lnTo>
                  <a:lnTo>
                    <a:pt x="3090" y="1026"/>
                  </a:lnTo>
                  <a:cubicBezTo>
                    <a:pt x="3090" y="1026"/>
                    <a:pt x="2644" y="905"/>
                    <a:pt x="2423" y="1026"/>
                  </a:cubicBezTo>
                  <a:lnTo>
                    <a:pt x="2423" y="1026"/>
                  </a:lnTo>
                  <a:cubicBezTo>
                    <a:pt x="2203" y="1147"/>
                    <a:pt x="2103" y="1269"/>
                    <a:pt x="2103" y="1269"/>
                  </a:cubicBezTo>
                  <a:lnTo>
                    <a:pt x="2103" y="1269"/>
                  </a:lnTo>
                  <a:cubicBezTo>
                    <a:pt x="2103" y="1269"/>
                    <a:pt x="1619" y="1368"/>
                    <a:pt x="1519" y="1528"/>
                  </a:cubicBezTo>
                  <a:lnTo>
                    <a:pt x="1519" y="1528"/>
                  </a:lnTo>
                  <a:lnTo>
                    <a:pt x="528" y="646"/>
                  </a:lnTo>
                  <a:cubicBezTo>
                    <a:pt x="528" y="646"/>
                    <a:pt x="585" y="434"/>
                    <a:pt x="589" y="347"/>
                  </a:cubicBezTo>
                  <a:lnTo>
                    <a:pt x="589" y="347"/>
                  </a:lnTo>
                  <a:cubicBezTo>
                    <a:pt x="598" y="261"/>
                    <a:pt x="606" y="126"/>
                    <a:pt x="606" y="126"/>
                  </a:cubicBezTo>
                  <a:lnTo>
                    <a:pt x="606" y="126"/>
                  </a:lnTo>
                  <a:cubicBezTo>
                    <a:pt x="606" y="126"/>
                    <a:pt x="489" y="360"/>
                    <a:pt x="455" y="287"/>
                  </a:cubicBezTo>
                  <a:lnTo>
                    <a:pt x="455" y="287"/>
                  </a:lnTo>
                  <a:cubicBezTo>
                    <a:pt x="420" y="209"/>
                    <a:pt x="347" y="1"/>
                    <a:pt x="347" y="1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EF8D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6544839" y="2003564"/>
              <a:ext cx="100579" cy="109542"/>
            </a:xfrm>
            <a:custGeom>
              <a:rect b="b" l="l" r="r" t="t"/>
              <a:pathLst>
                <a:path extrusionOk="0" h="892" w="819">
                  <a:moveTo>
                    <a:pt x="273" y="291"/>
                  </a:moveTo>
                  <a:lnTo>
                    <a:pt x="1" y="892"/>
                  </a:lnTo>
                  <a:lnTo>
                    <a:pt x="819" y="619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rgbClr val="D86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6449296" y="2055020"/>
              <a:ext cx="274229" cy="337591"/>
            </a:xfrm>
            <a:custGeom>
              <a:rect b="b" l="l" r="r" t="t"/>
              <a:pathLst>
                <a:path extrusionOk="0" h="2749" w="2233">
                  <a:moveTo>
                    <a:pt x="1810" y="0"/>
                  </a:moveTo>
                  <a:cubicBezTo>
                    <a:pt x="1456" y="0"/>
                    <a:pt x="930" y="194"/>
                    <a:pt x="571" y="412"/>
                  </a:cubicBezTo>
                  <a:cubicBezTo>
                    <a:pt x="0" y="758"/>
                    <a:pt x="247" y="1356"/>
                    <a:pt x="247" y="1805"/>
                  </a:cubicBezTo>
                  <a:cubicBezTo>
                    <a:pt x="247" y="2255"/>
                    <a:pt x="428" y="2666"/>
                    <a:pt x="428" y="2666"/>
                  </a:cubicBezTo>
                  <a:cubicBezTo>
                    <a:pt x="423" y="2673"/>
                    <a:pt x="428" y="2675"/>
                    <a:pt x="442" y="2675"/>
                  </a:cubicBezTo>
                  <a:cubicBezTo>
                    <a:pt x="491" y="2675"/>
                    <a:pt x="649" y="2644"/>
                    <a:pt x="838" y="2644"/>
                  </a:cubicBezTo>
                  <a:cubicBezTo>
                    <a:pt x="997" y="2644"/>
                    <a:pt x="1178" y="2666"/>
                    <a:pt x="1333" y="2749"/>
                  </a:cubicBezTo>
                  <a:cubicBezTo>
                    <a:pt x="1333" y="2749"/>
                    <a:pt x="1229" y="2113"/>
                    <a:pt x="1514" y="1805"/>
                  </a:cubicBezTo>
                  <a:cubicBezTo>
                    <a:pt x="1800" y="1498"/>
                    <a:pt x="2233" y="720"/>
                    <a:pt x="2189" y="248"/>
                  </a:cubicBezTo>
                  <a:cubicBezTo>
                    <a:pt x="2175" y="71"/>
                    <a:pt x="2024" y="0"/>
                    <a:pt x="18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6575173" y="2216141"/>
              <a:ext cx="37333" cy="141471"/>
            </a:xfrm>
            <a:custGeom>
              <a:rect b="b" l="l" r="r" t="t"/>
              <a:pathLst>
                <a:path extrusionOk="0" h="1152" w="304">
                  <a:moveTo>
                    <a:pt x="273" y="346"/>
                  </a:moveTo>
                  <a:cubicBezTo>
                    <a:pt x="273" y="346"/>
                    <a:pt x="122" y="766"/>
                    <a:pt x="191" y="1151"/>
                  </a:cubicBezTo>
                  <a:lnTo>
                    <a:pt x="22" y="1121"/>
                  </a:lnTo>
                  <a:cubicBezTo>
                    <a:pt x="22" y="1121"/>
                    <a:pt x="1" y="524"/>
                    <a:pt x="152" y="264"/>
                  </a:cubicBezTo>
                  <a:cubicBezTo>
                    <a:pt x="303" y="0"/>
                    <a:pt x="273" y="346"/>
                    <a:pt x="273" y="346"/>
                  </a:cubicBezTo>
                  <a:close/>
                </a:path>
              </a:pathLst>
            </a:custGeom>
            <a:solidFill>
              <a:srgbClr val="FFE3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6519910" y="2056739"/>
              <a:ext cx="129808" cy="53175"/>
            </a:xfrm>
            <a:custGeom>
              <a:rect b="b" l="l" r="r" t="t"/>
              <a:pathLst>
                <a:path extrusionOk="0" h="433" w="1057">
                  <a:moveTo>
                    <a:pt x="1" y="398"/>
                  </a:moveTo>
                  <a:cubicBezTo>
                    <a:pt x="18" y="403"/>
                    <a:pt x="44" y="407"/>
                    <a:pt x="70" y="407"/>
                  </a:cubicBezTo>
                  <a:lnTo>
                    <a:pt x="70" y="407"/>
                  </a:lnTo>
                  <a:cubicBezTo>
                    <a:pt x="386" y="433"/>
                    <a:pt x="896" y="109"/>
                    <a:pt x="1056" y="0"/>
                  </a:cubicBezTo>
                  <a:lnTo>
                    <a:pt x="1056" y="0"/>
                  </a:lnTo>
                  <a:cubicBezTo>
                    <a:pt x="719" y="48"/>
                    <a:pt x="299" y="217"/>
                    <a:pt x="1" y="398"/>
                  </a:cubicBezTo>
                </a:path>
              </a:pathLst>
            </a:custGeom>
            <a:solidFill>
              <a:srgbClr val="EF8D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6251578" y="2353684"/>
              <a:ext cx="420370" cy="595236"/>
            </a:xfrm>
            <a:custGeom>
              <a:rect b="b" l="l" r="r" t="t"/>
              <a:pathLst>
                <a:path extrusionOk="0" h="4847" w="3423">
                  <a:moveTo>
                    <a:pt x="1078" y="1217"/>
                  </a:moveTo>
                  <a:cubicBezTo>
                    <a:pt x="291" y="1913"/>
                    <a:pt x="1" y="2579"/>
                    <a:pt x="1" y="2579"/>
                  </a:cubicBezTo>
                  <a:lnTo>
                    <a:pt x="1" y="2579"/>
                  </a:lnTo>
                  <a:lnTo>
                    <a:pt x="1182" y="4846"/>
                  </a:lnTo>
                  <a:lnTo>
                    <a:pt x="1398" y="4764"/>
                  </a:lnTo>
                  <a:cubicBezTo>
                    <a:pt x="1398" y="4764"/>
                    <a:pt x="1316" y="4271"/>
                    <a:pt x="1208" y="3510"/>
                  </a:cubicBezTo>
                  <a:lnTo>
                    <a:pt x="1208" y="3510"/>
                  </a:lnTo>
                  <a:cubicBezTo>
                    <a:pt x="1139" y="3012"/>
                    <a:pt x="944" y="2709"/>
                    <a:pt x="758" y="2527"/>
                  </a:cubicBezTo>
                  <a:lnTo>
                    <a:pt x="758" y="2527"/>
                  </a:lnTo>
                  <a:cubicBezTo>
                    <a:pt x="935" y="2324"/>
                    <a:pt x="1178" y="2337"/>
                    <a:pt x="1454" y="2350"/>
                  </a:cubicBezTo>
                  <a:lnTo>
                    <a:pt x="1454" y="2350"/>
                  </a:lnTo>
                  <a:cubicBezTo>
                    <a:pt x="1809" y="2367"/>
                    <a:pt x="2216" y="2389"/>
                    <a:pt x="2614" y="1961"/>
                  </a:cubicBezTo>
                  <a:lnTo>
                    <a:pt x="2614" y="1961"/>
                  </a:lnTo>
                  <a:cubicBezTo>
                    <a:pt x="3423" y="1087"/>
                    <a:pt x="3077" y="234"/>
                    <a:pt x="2735" y="40"/>
                  </a:cubicBezTo>
                  <a:lnTo>
                    <a:pt x="2735" y="40"/>
                  </a:lnTo>
                  <a:cubicBezTo>
                    <a:pt x="2692" y="14"/>
                    <a:pt x="2644" y="1"/>
                    <a:pt x="2597" y="1"/>
                  </a:cubicBezTo>
                  <a:lnTo>
                    <a:pt x="2597" y="1"/>
                  </a:lnTo>
                  <a:cubicBezTo>
                    <a:pt x="2276" y="1"/>
                    <a:pt x="1857" y="533"/>
                    <a:pt x="1078" y="1217"/>
                  </a:cubicBezTo>
                </a:path>
              </a:pathLst>
            </a:custGeom>
            <a:solidFill>
              <a:srgbClr val="EF8D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6347244" y="2912695"/>
              <a:ext cx="130299" cy="136314"/>
            </a:xfrm>
            <a:custGeom>
              <a:rect b="b" l="l" r="r" t="t"/>
              <a:pathLst>
                <a:path extrusionOk="0" h="1110" w="1061">
                  <a:moveTo>
                    <a:pt x="589" y="0"/>
                  </a:moveTo>
                  <a:cubicBezTo>
                    <a:pt x="589" y="0"/>
                    <a:pt x="592" y="220"/>
                    <a:pt x="434" y="220"/>
                  </a:cubicBezTo>
                  <a:cubicBezTo>
                    <a:pt x="414" y="220"/>
                    <a:pt x="390" y="216"/>
                    <a:pt x="364" y="208"/>
                  </a:cubicBezTo>
                  <a:cubicBezTo>
                    <a:pt x="364" y="208"/>
                    <a:pt x="363" y="208"/>
                    <a:pt x="363" y="208"/>
                  </a:cubicBezTo>
                  <a:cubicBezTo>
                    <a:pt x="315" y="208"/>
                    <a:pt x="1" y="897"/>
                    <a:pt x="5" y="1051"/>
                  </a:cubicBezTo>
                  <a:cubicBezTo>
                    <a:pt x="6" y="1092"/>
                    <a:pt x="30" y="1110"/>
                    <a:pt x="69" y="1110"/>
                  </a:cubicBezTo>
                  <a:cubicBezTo>
                    <a:pt x="292" y="1110"/>
                    <a:pt x="1023" y="540"/>
                    <a:pt x="1035" y="463"/>
                  </a:cubicBezTo>
                  <a:cubicBezTo>
                    <a:pt x="1060" y="260"/>
                    <a:pt x="589" y="0"/>
                    <a:pt x="589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6487489" y="1946214"/>
              <a:ext cx="198334" cy="121823"/>
            </a:xfrm>
            <a:custGeom>
              <a:rect b="b" l="l" r="r" t="t"/>
              <a:pathLst>
                <a:path extrusionOk="0" h="992" w="1615">
                  <a:moveTo>
                    <a:pt x="446" y="991"/>
                  </a:moveTo>
                  <a:cubicBezTo>
                    <a:pt x="446" y="991"/>
                    <a:pt x="1614" y="139"/>
                    <a:pt x="723" y="9"/>
                  </a:cubicBezTo>
                  <a:lnTo>
                    <a:pt x="723" y="9"/>
                  </a:lnTo>
                  <a:cubicBezTo>
                    <a:pt x="684" y="0"/>
                    <a:pt x="650" y="0"/>
                    <a:pt x="619" y="0"/>
                  </a:cubicBezTo>
                  <a:lnTo>
                    <a:pt x="619" y="0"/>
                  </a:lnTo>
                  <a:cubicBezTo>
                    <a:pt x="1" y="0"/>
                    <a:pt x="446" y="991"/>
                    <a:pt x="446" y="991"/>
                  </a:cubicBezTo>
                  <a:close/>
                </a:path>
              </a:pathLst>
            </a:custGeom>
            <a:solidFill>
              <a:srgbClr val="EF8D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6531085" y="1902618"/>
              <a:ext cx="116422" cy="121823"/>
            </a:xfrm>
            <a:custGeom>
              <a:rect b="b" l="l" r="r" t="t"/>
              <a:pathLst>
                <a:path extrusionOk="0" h="992" w="948">
                  <a:moveTo>
                    <a:pt x="293" y="0"/>
                  </a:moveTo>
                  <a:cubicBezTo>
                    <a:pt x="99" y="0"/>
                    <a:pt x="1" y="258"/>
                    <a:pt x="22" y="342"/>
                  </a:cubicBezTo>
                  <a:cubicBezTo>
                    <a:pt x="47" y="435"/>
                    <a:pt x="151" y="456"/>
                    <a:pt x="261" y="456"/>
                  </a:cubicBezTo>
                  <a:cubicBezTo>
                    <a:pt x="350" y="456"/>
                    <a:pt x="445" y="442"/>
                    <a:pt x="504" y="442"/>
                  </a:cubicBezTo>
                  <a:cubicBezTo>
                    <a:pt x="508" y="442"/>
                    <a:pt x="512" y="442"/>
                    <a:pt x="515" y="442"/>
                  </a:cubicBezTo>
                  <a:cubicBezTo>
                    <a:pt x="641" y="451"/>
                    <a:pt x="537" y="991"/>
                    <a:pt x="537" y="991"/>
                  </a:cubicBezTo>
                  <a:lnTo>
                    <a:pt x="701" y="766"/>
                  </a:lnTo>
                  <a:cubicBezTo>
                    <a:pt x="701" y="766"/>
                    <a:pt x="948" y="628"/>
                    <a:pt x="866" y="416"/>
                  </a:cubicBezTo>
                  <a:cubicBezTo>
                    <a:pt x="827" y="308"/>
                    <a:pt x="515" y="14"/>
                    <a:pt x="308" y="1"/>
                  </a:cubicBezTo>
                  <a:cubicBezTo>
                    <a:pt x="303" y="0"/>
                    <a:pt x="298" y="0"/>
                    <a:pt x="293" y="0"/>
                  </a:cubicBezTo>
                  <a:close/>
                </a:path>
              </a:pathLst>
            </a:custGeom>
            <a:solidFill>
              <a:srgbClr val="07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6601699" y="1991407"/>
              <a:ext cx="29965" cy="29350"/>
            </a:xfrm>
            <a:custGeom>
              <a:rect b="b" l="l" r="r" t="t"/>
              <a:pathLst>
                <a:path extrusionOk="0" h="239" w="244">
                  <a:moveTo>
                    <a:pt x="53" y="95"/>
                  </a:moveTo>
                  <a:cubicBezTo>
                    <a:pt x="40" y="160"/>
                    <a:pt x="1" y="212"/>
                    <a:pt x="48" y="225"/>
                  </a:cubicBezTo>
                  <a:lnTo>
                    <a:pt x="48" y="225"/>
                  </a:lnTo>
                  <a:cubicBezTo>
                    <a:pt x="96" y="238"/>
                    <a:pt x="213" y="204"/>
                    <a:pt x="230" y="139"/>
                  </a:cubicBezTo>
                  <a:lnTo>
                    <a:pt x="230" y="139"/>
                  </a:lnTo>
                  <a:cubicBezTo>
                    <a:pt x="243" y="74"/>
                    <a:pt x="217" y="13"/>
                    <a:pt x="170" y="0"/>
                  </a:cubicBezTo>
                  <a:lnTo>
                    <a:pt x="170" y="0"/>
                  </a:lnTo>
                  <a:cubicBezTo>
                    <a:pt x="165" y="0"/>
                    <a:pt x="157" y="0"/>
                    <a:pt x="152" y="0"/>
                  </a:cubicBezTo>
                  <a:lnTo>
                    <a:pt x="152" y="0"/>
                  </a:lnTo>
                  <a:cubicBezTo>
                    <a:pt x="109" y="0"/>
                    <a:pt x="66" y="39"/>
                    <a:pt x="53" y="95"/>
                  </a:cubicBezTo>
                </a:path>
              </a:pathLst>
            </a:custGeom>
            <a:solidFill>
              <a:srgbClr val="EF8D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6413068" y="1740392"/>
              <a:ext cx="198334" cy="191330"/>
            </a:xfrm>
            <a:custGeom>
              <a:rect b="b" l="l" r="r" t="t"/>
              <a:pathLst>
                <a:path extrusionOk="0" h="1558" w="1615">
                  <a:moveTo>
                    <a:pt x="806" y="0"/>
                  </a:moveTo>
                  <a:cubicBezTo>
                    <a:pt x="402" y="0"/>
                    <a:pt x="60" y="311"/>
                    <a:pt x="31" y="725"/>
                  </a:cubicBezTo>
                  <a:cubicBezTo>
                    <a:pt x="1" y="1153"/>
                    <a:pt x="321" y="1525"/>
                    <a:pt x="754" y="1555"/>
                  </a:cubicBezTo>
                  <a:cubicBezTo>
                    <a:pt x="773" y="1557"/>
                    <a:pt x="791" y="1557"/>
                    <a:pt x="810" y="1557"/>
                  </a:cubicBezTo>
                  <a:cubicBezTo>
                    <a:pt x="1214" y="1557"/>
                    <a:pt x="1555" y="1246"/>
                    <a:pt x="1584" y="833"/>
                  </a:cubicBezTo>
                  <a:cubicBezTo>
                    <a:pt x="1615" y="405"/>
                    <a:pt x="1295" y="32"/>
                    <a:pt x="862" y="2"/>
                  </a:cubicBezTo>
                  <a:cubicBezTo>
                    <a:pt x="843" y="1"/>
                    <a:pt x="824" y="0"/>
                    <a:pt x="8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6320104" y="2351596"/>
              <a:ext cx="331212" cy="363012"/>
            </a:xfrm>
            <a:custGeom>
              <a:rect b="b" l="l" r="r" t="t"/>
              <a:pathLst>
                <a:path extrusionOk="0" h="2956" w="2697">
                  <a:moveTo>
                    <a:pt x="2045" y="0"/>
                  </a:moveTo>
                  <a:cubicBezTo>
                    <a:pt x="1917" y="0"/>
                    <a:pt x="1757" y="40"/>
                    <a:pt x="1558" y="156"/>
                  </a:cubicBezTo>
                  <a:cubicBezTo>
                    <a:pt x="386" y="835"/>
                    <a:pt x="1" y="1722"/>
                    <a:pt x="1" y="1722"/>
                  </a:cubicBezTo>
                  <a:cubicBezTo>
                    <a:pt x="615" y="1999"/>
                    <a:pt x="935" y="2955"/>
                    <a:pt x="935" y="2955"/>
                  </a:cubicBezTo>
                  <a:cubicBezTo>
                    <a:pt x="935" y="2955"/>
                    <a:pt x="2489" y="1766"/>
                    <a:pt x="2592" y="1199"/>
                  </a:cubicBezTo>
                  <a:cubicBezTo>
                    <a:pt x="2696" y="636"/>
                    <a:pt x="2445" y="195"/>
                    <a:pt x="2445" y="195"/>
                  </a:cubicBezTo>
                  <a:cubicBezTo>
                    <a:pt x="2445" y="195"/>
                    <a:pt x="2326" y="0"/>
                    <a:pt x="2045" y="0"/>
                  </a:cubicBezTo>
                  <a:close/>
                </a:path>
              </a:pathLst>
            </a:custGeom>
            <a:solidFill>
              <a:srgbClr val="CF3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6569278" y="2059318"/>
              <a:ext cx="155843" cy="189857"/>
            </a:xfrm>
            <a:custGeom>
              <a:rect b="b" l="l" r="r" t="t"/>
              <a:pathLst>
                <a:path extrusionOk="0" h="1546" w="1269">
                  <a:moveTo>
                    <a:pt x="403" y="1546"/>
                  </a:moveTo>
                  <a:cubicBezTo>
                    <a:pt x="767" y="1546"/>
                    <a:pt x="1005" y="931"/>
                    <a:pt x="1065" y="758"/>
                  </a:cubicBezTo>
                  <a:lnTo>
                    <a:pt x="1065" y="758"/>
                  </a:lnTo>
                  <a:cubicBezTo>
                    <a:pt x="1065" y="758"/>
                    <a:pt x="1269" y="10"/>
                    <a:pt x="974" y="1"/>
                  </a:cubicBezTo>
                  <a:lnTo>
                    <a:pt x="974" y="1"/>
                  </a:lnTo>
                  <a:cubicBezTo>
                    <a:pt x="970" y="1"/>
                    <a:pt x="966" y="1"/>
                    <a:pt x="961" y="1"/>
                  </a:cubicBezTo>
                  <a:lnTo>
                    <a:pt x="961" y="1"/>
                  </a:lnTo>
                  <a:cubicBezTo>
                    <a:pt x="347" y="1"/>
                    <a:pt x="1" y="1546"/>
                    <a:pt x="403" y="1546"/>
                  </a:cubicBezTo>
                </a:path>
              </a:pathLst>
            </a:custGeom>
            <a:solidFill>
              <a:srgbClr val="EF8D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6320104" y="2351596"/>
              <a:ext cx="331212" cy="363012"/>
            </a:xfrm>
            <a:custGeom>
              <a:rect b="b" l="l" r="r" t="t"/>
              <a:pathLst>
                <a:path extrusionOk="0" h="2956" w="2697">
                  <a:moveTo>
                    <a:pt x="2045" y="0"/>
                  </a:moveTo>
                  <a:cubicBezTo>
                    <a:pt x="1917" y="0"/>
                    <a:pt x="1757" y="40"/>
                    <a:pt x="1558" y="156"/>
                  </a:cubicBezTo>
                  <a:cubicBezTo>
                    <a:pt x="386" y="835"/>
                    <a:pt x="1" y="1722"/>
                    <a:pt x="1" y="1722"/>
                  </a:cubicBezTo>
                  <a:cubicBezTo>
                    <a:pt x="615" y="1999"/>
                    <a:pt x="935" y="2955"/>
                    <a:pt x="935" y="2955"/>
                  </a:cubicBezTo>
                  <a:cubicBezTo>
                    <a:pt x="935" y="2955"/>
                    <a:pt x="2489" y="1766"/>
                    <a:pt x="2592" y="1199"/>
                  </a:cubicBezTo>
                  <a:cubicBezTo>
                    <a:pt x="2696" y="636"/>
                    <a:pt x="2445" y="195"/>
                    <a:pt x="2445" y="195"/>
                  </a:cubicBezTo>
                  <a:cubicBezTo>
                    <a:pt x="2445" y="195"/>
                    <a:pt x="2326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6299963" y="2547594"/>
              <a:ext cx="161123" cy="189365"/>
            </a:xfrm>
            <a:custGeom>
              <a:rect b="b" l="l" r="r" t="t"/>
              <a:pathLst>
                <a:path extrusionOk="0" h="1542" w="1312">
                  <a:moveTo>
                    <a:pt x="1311" y="1472"/>
                  </a:moveTo>
                  <a:cubicBezTo>
                    <a:pt x="1311" y="1472"/>
                    <a:pt x="987" y="646"/>
                    <a:pt x="649" y="325"/>
                  </a:cubicBezTo>
                  <a:cubicBezTo>
                    <a:pt x="316" y="1"/>
                    <a:pt x="165" y="1"/>
                    <a:pt x="165" y="1"/>
                  </a:cubicBezTo>
                  <a:lnTo>
                    <a:pt x="0" y="230"/>
                  </a:lnTo>
                  <a:lnTo>
                    <a:pt x="965" y="1541"/>
                  </a:lnTo>
                  <a:close/>
                </a:path>
              </a:pathLst>
            </a:custGeom>
            <a:solidFill>
              <a:srgbClr val="F8E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6373279" y="2342017"/>
              <a:ext cx="243404" cy="316223"/>
            </a:xfrm>
            <a:custGeom>
              <a:rect b="b" l="l" r="r" t="t"/>
              <a:pathLst>
                <a:path extrusionOk="0" h="2575" w="1982">
                  <a:moveTo>
                    <a:pt x="1934" y="1"/>
                  </a:moveTo>
                  <a:cubicBezTo>
                    <a:pt x="1934" y="1"/>
                    <a:pt x="1982" y="637"/>
                    <a:pt x="1757" y="1074"/>
                  </a:cubicBezTo>
                  <a:cubicBezTo>
                    <a:pt x="1536" y="1515"/>
                    <a:pt x="174" y="2575"/>
                    <a:pt x="174" y="2575"/>
                  </a:cubicBezTo>
                  <a:lnTo>
                    <a:pt x="0" y="2397"/>
                  </a:lnTo>
                  <a:cubicBezTo>
                    <a:pt x="0" y="2397"/>
                    <a:pt x="1376" y="1381"/>
                    <a:pt x="1580" y="948"/>
                  </a:cubicBezTo>
                  <a:cubicBezTo>
                    <a:pt x="1779" y="515"/>
                    <a:pt x="1779" y="14"/>
                    <a:pt x="1779" y="14"/>
                  </a:cubicBezTo>
                  <a:close/>
                </a:path>
              </a:pathLst>
            </a:custGeom>
            <a:solidFill>
              <a:srgbClr val="F8EF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6482699" y="1829303"/>
              <a:ext cx="247211" cy="300872"/>
            </a:xfrm>
            <a:custGeom>
              <a:rect b="b" l="l" r="r" t="t"/>
              <a:pathLst>
                <a:path extrusionOk="0" h="2450" w="2013">
                  <a:moveTo>
                    <a:pt x="494" y="334"/>
                  </a:moveTo>
                  <a:lnTo>
                    <a:pt x="191" y="22"/>
                  </a:lnTo>
                  <a:lnTo>
                    <a:pt x="364" y="373"/>
                  </a:lnTo>
                  <a:lnTo>
                    <a:pt x="1" y="282"/>
                  </a:lnTo>
                  <a:lnTo>
                    <a:pt x="282" y="494"/>
                  </a:lnTo>
                  <a:lnTo>
                    <a:pt x="22" y="503"/>
                  </a:lnTo>
                  <a:lnTo>
                    <a:pt x="546" y="680"/>
                  </a:lnTo>
                  <a:cubicBezTo>
                    <a:pt x="710" y="1048"/>
                    <a:pt x="1368" y="2449"/>
                    <a:pt x="1632" y="2449"/>
                  </a:cubicBezTo>
                  <a:lnTo>
                    <a:pt x="1632" y="2449"/>
                  </a:lnTo>
                  <a:cubicBezTo>
                    <a:pt x="1632" y="2449"/>
                    <a:pt x="2012" y="2367"/>
                    <a:pt x="1511" y="1580"/>
                  </a:cubicBezTo>
                  <a:lnTo>
                    <a:pt x="1511" y="1580"/>
                  </a:lnTo>
                  <a:cubicBezTo>
                    <a:pt x="1433" y="1459"/>
                    <a:pt x="922" y="805"/>
                    <a:pt x="723" y="554"/>
                  </a:cubicBezTo>
                  <a:lnTo>
                    <a:pt x="723" y="554"/>
                  </a:lnTo>
                  <a:lnTo>
                    <a:pt x="857" y="265"/>
                  </a:lnTo>
                  <a:lnTo>
                    <a:pt x="667" y="433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EF8D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Google Shape;373;p28"/>
          <p:cNvGrpSpPr/>
          <p:nvPr/>
        </p:nvGrpSpPr>
        <p:grpSpPr>
          <a:xfrm>
            <a:off x="7440415" y="2090208"/>
            <a:ext cx="801351" cy="1159117"/>
            <a:chOff x="4793742" y="1866268"/>
            <a:chExt cx="917612" cy="1327284"/>
          </a:xfrm>
        </p:grpSpPr>
        <p:sp>
          <p:nvSpPr>
            <p:cNvPr id="374" name="Google Shape;374;p28"/>
            <p:cNvSpPr/>
            <p:nvPr/>
          </p:nvSpPr>
          <p:spPr>
            <a:xfrm>
              <a:off x="5435037" y="2230509"/>
              <a:ext cx="276317" cy="160015"/>
            </a:xfrm>
            <a:custGeom>
              <a:rect b="b" l="l" r="r" t="t"/>
              <a:pathLst>
                <a:path extrusionOk="0" h="1303" w="2250">
                  <a:moveTo>
                    <a:pt x="0" y="299"/>
                  </a:moveTo>
                  <a:lnTo>
                    <a:pt x="1419" y="1038"/>
                  </a:lnTo>
                  <a:lnTo>
                    <a:pt x="1990" y="1302"/>
                  </a:lnTo>
                  <a:lnTo>
                    <a:pt x="1826" y="1099"/>
                  </a:lnTo>
                  <a:lnTo>
                    <a:pt x="2120" y="1220"/>
                  </a:lnTo>
                  <a:lnTo>
                    <a:pt x="1917" y="1038"/>
                  </a:lnTo>
                  <a:lnTo>
                    <a:pt x="2250" y="1051"/>
                  </a:lnTo>
                  <a:lnTo>
                    <a:pt x="1969" y="926"/>
                  </a:lnTo>
                  <a:lnTo>
                    <a:pt x="2224" y="887"/>
                  </a:lnTo>
                  <a:cubicBezTo>
                    <a:pt x="2224" y="887"/>
                    <a:pt x="2003" y="865"/>
                    <a:pt x="1921" y="852"/>
                  </a:cubicBezTo>
                  <a:lnTo>
                    <a:pt x="1921" y="852"/>
                  </a:lnTo>
                  <a:cubicBezTo>
                    <a:pt x="1839" y="839"/>
                    <a:pt x="2038" y="666"/>
                    <a:pt x="2038" y="666"/>
                  </a:cubicBezTo>
                  <a:lnTo>
                    <a:pt x="2038" y="666"/>
                  </a:lnTo>
                  <a:cubicBezTo>
                    <a:pt x="2038" y="666"/>
                    <a:pt x="1908" y="710"/>
                    <a:pt x="1826" y="736"/>
                  </a:cubicBezTo>
                  <a:lnTo>
                    <a:pt x="1826" y="736"/>
                  </a:lnTo>
                  <a:cubicBezTo>
                    <a:pt x="1744" y="762"/>
                    <a:pt x="1553" y="874"/>
                    <a:pt x="1553" y="874"/>
                  </a:cubicBezTo>
                  <a:lnTo>
                    <a:pt x="1553" y="874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08E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5123109" y="2314877"/>
              <a:ext cx="386966" cy="638218"/>
            </a:xfrm>
            <a:custGeom>
              <a:rect b="b" l="l" r="r" t="t"/>
              <a:pathLst>
                <a:path extrusionOk="0" h="5197" w="3151">
                  <a:moveTo>
                    <a:pt x="1541" y="1667"/>
                  </a:moveTo>
                  <a:cubicBezTo>
                    <a:pt x="1705" y="2696"/>
                    <a:pt x="1692" y="3730"/>
                    <a:pt x="1770" y="4340"/>
                  </a:cubicBezTo>
                  <a:lnTo>
                    <a:pt x="1770" y="4340"/>
                  </a:lnTo>
                  <a:cubicBezTo>
                    <a:pt x="1770" y="4340"/>
                    <a:pt x="1506" y="4258"/>
                    <a:pt x="913" y="4505"/>
                  </a:cubicBezTo>
                  <a:lnTo>
                    <a:pt x="913" y="4505"/>
                  </a:lnTo>
                  <a:cubicBezTo>
                    <a:pt x="321" y="4751"/>
                    <a:pt x="0" y="4929"/>
                    <a:pt x="0" y="4929"/>
                  </a:cubicBezTo>
                  <a:lnTo>
                    <a:pt x="0" y="4929"/>
                  </a:lnTo>
                  <a:lnTo>
                    <a:pt x="65" y="5197"/>
                  </a:lnTo>
                  <a:lnTo>
                    <a:pt x="2280" y="4790"/>
                  </a:lnTo>
                  <a:cubicBezTo>
                    <a:pt x="2280" y="4790"/>
                    <a:pt x="2994" y="3389"/>
                    <a:pt x="3072" y="2199"/>
                  </a:cubicBezTo>
                  <a:lnTo>
                    <a:pt x="3072" y="2199"/>
                  </a:lnTo>
                  <a:cubicBezTo>
                    <a:pt x="3150" y="1013"/>
                    <a:pt x="2895" y="27"/>
                    <a:pt x="2505" y="1"/>
                  </a:cubicBezTo>
                  <a:lnTo>
                    <a:pt x="2505" y="1"/>
                  </a:lnTo>
                  <a:cubicBezTo>
                    <a:pt x="2497" y="1"/>
                    <a:pt x="2488" y="1"/>
                    <a:pt x="2475" y="1"/>
                  </a:cubicBezTo>
                  <a:lnTo>
                    <a:pt x="2475" y="1"/>
                  </a:lnTo>
                  <a:cubicBezTo>
                    <a:pt x="2077" y="1"/>
                    <a:pt x="1355" y="520"/>
                    <a:pt x="1541" y="1667"/>
                  </a:cubicBezTo>
                </a:path>
              </a:pathLst>
            </a:custGeom>
            <a:solidFill>
              <a:srgbClr val="DB6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5293073" y="2397771"/>
              <a:ext cx="211597" cy="319661"/>
            </a:xfrm>
            <a:custGeom>
              <a:rect b="b" l="l" r="r" t="t"/>
              <a:pathLst>
                <a:path extrusionOk="0" h="2603" w="1723">
                  <a:moveTo>
                    <a:pt x="226" y="1"/>
                  </a:moveTo>
                  <a:cubicBezTo>
                    <a:pt x="226" y="1"/>
                    <a:pt x="1" y="434"/>
                    <a:pt x="1" y="862"/>
                  </a:cubicBezTo>
                  <a:cubicBezTo>
                    <a:pt x="1" y="1290"/>
                    <a:pt x="61" y="2337"/>
                    <a:pt x="61" y="2337"/>
                  </a:cubicBezTo>
                  <a:cubicBezTo>
                    <a:pt x="61" y="2337"/>
                    <a:pt x="802" y="2603"/>
                    <a:pt x="1313" y="2603"/>
                  </a:cubicBezTo>
                  <a:cubicBezTo>
                    <a:pt x="1421" y="2603"/>
                    <a:pt x="1519" y="2591"/>
                    <a:pt x="1597" y="2562"/>
                  </a:cubicBezTo>
                  <a:lnTo>
                    <a:pt x="1723" y="1230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007F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5053601" y="2882362"/>
              <a:ext cx="97264" cy="161120"/>
            </a:xfrm>
            <a:custGeom>
              <a:rect b="b" l="l" r="r" t="t"/>
              <a:pathLst>
                <a:path extrusionOk="0" h="1312" w="792">
                  <a:moveTo>
                    <a:pt x="182" y="0"/>
                  </a:moveTo>
                  <a:cubicBezTo>
                    <a:pt x="162" y="0"/>
                    <a:pt x="146" y="3"/>
                    <a:pt x="134" y="9"/>
                  </a:cubicBezTo>
                  <a:cubicBezTo>
                    <a:pt x="17" y="70"/>
                    <a:pt x="21" y="239"/>
                    <a:pt x="13" y="520"/>
                  </a:cubicBezTo>
                  <a:cubicBezTo>
                    <a:pt x="1" y="888"/>
                    <a:pt x="11" y="1311"/>
                    <a:pt x="122" y="1311"/>
                  </a:cubicBezTo>
                  <a:cubicBezTo>
                    <a:pt x="131" y="1311"/>
                    <a:pt x="141" y="1309"/>
                    <a:pt x="151" y="1303"/>
                  </a:cubicBezTo>
                  <a:cubicBezTo>
                    <a:pt x="333" y="1199"/>
                    <a:pt x="653" y="602"/>
                    <a:pt x="640" y="559"/>
                  </a:cubicBezTo>
                  <a:cubicBezTo>
                    <a:pt x="575" y="264"/>
                    <a:pt x="791" y="213"/>
                    <a:pt x="791" y="213"/>
                  </a:cubicBezTo>
                  <a:cubicBezTo>
                    <a:pt x="791" y="213"/>
                    <a:pt x="356" y="0"/>
                    <a:pt x="18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5291477" y="1952600"/>
              <a:ext cx="129808" cy="113840"/>
            </a:xfrm>
            <a:custGeom>
              <a:rect b="b" l="l" r="r" t="t"/>
              <a:pathLst>
                <a:path extrusionOk="0" h="927" w="1057">
                  <a:moveTo>
                    <a:pt x="239" y="654"/>
                  </a:moveTo>
                  <a:lnTo>
                    <a:pt x="1057" y="926"/>
                  </a:lnTo>
                  <a:lnTo>
                    <a:pt x="784" y="3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B6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4793742" y="1883829"/>
              <a:ext cx="198825" cy="191330"/>
            </a:xfrm>
            <a:custGeom>
              <a:rect b="b" l="l" r="r" t="t"/>
              <a:pathLst>
                <a:path extrusionOk="0" h="1558" w="1619">
                  <a:moveTo>
                    <a:pt x="809" y="0"/>
                  </a:moveTo>
                  <a:cubicBezTo>
                    <a:pt x="790" y="0"/>
                    <a:pt x="772" y="1"/>
                    <a:pt x="753" y="2"/>
                  </a:cubicBezTo>
                  <a:cubicBezTo>
                    <a:pt x="325" y="33"/>
                    <a:pt x="0" y="405"/>
                    <a:pt x="30" y="833"/>
                  </a:cubicBezTo>
                  <a:cubicBezTo>
                    <a:pt x="59" y="1247"/>
                    <a:pt x="401" y="1557"/>
                    <a:pt x="809" y="1557"/>
                  </a:cubicBezTo>
                  <a:cubicBezTo>
                    <a:pt x="828" y="1557"/>
                    <a:pt x="846" y="1557"/>
                    <a:pt x="865" y="1555"/>
                  </a:cubicBezTo>
                  <a:cubicBezTo>
                    <a:pt x="1294" y="1525"/>
                    <a:pt x="1618" y="1153"/>
                    <a:pt x="1588" y="725"/>
                  </a:cubicBezTo>
                  <a:cubicBezTo>
                    <a:pt x="1555" y="311"/>
                    <a:pt x="1213" y="0"/>
                    <a:pt x="8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5242600" y="2008231"/>
              <a:ext cx="274352" cy="337100"/>
            </a:xfrm>
            <a:custGeom>
              <a:rect b="b" l="l" r="r" t="t"/>
              <a:pathLst>
                <a:path extrusionOk="0" h="2745" w="2234">
                  <a:moveTo>
                    <a:pt x="423" y="1"/>
                  </a:moveTo>
                  <a:cubicBezTo>
                    <a:pt x="210" y="1"/>
                    <a:pt x="59" y="71"/>
                    <a:pt x="44" y="248"/>
                  </a:cubicBezTo>
                  <a:cubicBezTo>
                    <a:pt x="1" y="720"/>
                    <a:pt x="434" y="1494"/>
                    <a:pt x="719" y="1801"/>
                  </a:cubicBezTo>
                  <a:cubicBezTo>
                    <a:pt x="1005" y="2109"/>
                    <a:pt x="905" y="2745"/>
                    <a:pt x="905" y="2745"/>
                  </a:cubicBezTo>
                  <a:cubicBezTo>
                    <a:pt x="1061" y="2663"/>
                    <a:pt x="1242" y="2642"/>
                    <a:pt x="1402" y="2642"/>
                  </a:cubicBezTo>
                  <a:cubicBezTo>
                    <a:pt x="1588" y="2642"/>
                    <a:pt x="1744" y="2671"/>
                    <a:pt x="1792" y="2671"/>
                  </a:cubicBezTo>
                  <a:cubicBezTo>
                    <a:pt x="1806" y="2671"/>
                    <a:pt x="1811" y="2669"/>
                    <a:pt x="1805" y="2662"/>
                  </a:cubicBezTo>
                  <a:cubicBezTo>
                    <a:pt x="1805" y="2662"/>
                    <a:pt x="1987" y="2251"/>
                    <a:pt x="1987" y="1801"/>
                  </a:cubicBezTo>
                  <a:cubicBezTo>
                    <a:pt x="1987" y="1351"/>
                    <a:pt x="2233" y="759"/>
                    <a:pt x="1662" y="413"/>
                  </a:cubicBezTo>
                  <a:cubicBezTo>
                    <a:pt x="1303" y="194"/>
                    <a:pt x="778" y="1"/>
                    <a:pt x="4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5205512" y="1990301"/>
              <a:ext cx="178071" cy="237136"/>
            </a:xfrm>
            <a:custGeom>
              <a:rect b="b" l="l" r="r" t="t"/>
              <a:pathLst>
                <a:path extrusionOk="0" h="1931" w="1450">
                  <a:moveTo>
                    <a:pt x="697" y="1567"/>
                  </a:moveTo>
                  <a:cubicBezTo>
                    <a:pt x="697" y="1567"/>
                    <a:pt x="1038" y="1930"/>
                    <a:pt x="1220" y="1861"/>
                  </a:cubicBezTo>
                  <a:cubicBezTo>
                    <a:pt x="1402" y="1792"/>
                    <a:pt x="1449" y="1627"/>
                    <a:pt x="1402" y="1285"/>
                  </a:cubicBezTo>
                  <a:cubicBezTo>
                    <a:pt x="1350" y="944"/>
                    <a:pt x="1151" y="321"/>
                    <a:pt x="697" y="161"/>
                  </a:cubicBezTo>
                  <a:cubicBezTo>
                    <a:pt x="242" y="1"/>
                    <a:pt x="0" y="329"/>
                    <a:pt x="0" y="329"/>
                  </a:cubicBezTo>
                  <a:close/>
                </a:path>
              </a:pathLst>
            </a:custGeom>
            <a:solidFill>
              <a:srgbClr val="FAF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5353740" y="2169352"/>
              <a:ext cx="37211" cy="140980"/>
            </a:xfrm>
            <a:custGeom>
              <a:rect b="b" l="l" r="r" t="t"/>
              <a:pathLst>
                <a:path extrusionOk="0" h="1148" w="303">
                  <a:moveTo>
                    <a:pt x="30" y="342"/>
                  </a:moveTo>
                  <a:cubicBezTo>
                    <a:pt x="30" y="342"/>
                    <a:pt x="182" y="766"/>
                    <a:pt x="113" y="1147"/>
                  </a:cubicBezTo>
                  <a:lnTo>
                    <a:pt x="286" y="1117"/>
                  </a:lnTo>
                  <a:cubicBezTo>
                    <a:pt x="286" y="1117"/>
                    <a:pt x="303" y="524"/>
                    <a:pt x="152" y="260"/>
                  </a:cubicBezTo>
                  <a:cubicBezTo>
                    <a:pt x="0" y="1"/>
                    <a:pt x="30" y="342"/>
                    <a:pt x="30" y="342"/>
                  </a:cubicBezTo>
                  <a:close/>
                </a:path>
              </a:pathLst>
            </a:custGeom>
            <a:solidFill>
              <a:srgbClr val="FAF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5316529" y="2009950"/>
              <a:ext cx="129685" cy="53297"/>
            </a:xfrm>
            <a:custGeom>
              <a:rect b="b" l="l" r="r" t="t"/>
              <a:pathLst>
                <a:path extrusionOk="0" h="434" w="1056">
                  <a:moveTo>
                    <a:pt x="987" y="407"/>
                  </a:moveTo>
                  <a:cubicBezTo>
                    <a:pt x="1017" y="403"/>
                    <a:pt x="1039" y="403"/>
                    <a:pt x="1056" y="394"/>
                  </a:cubicBezTo>
                  <a:lnTo>
                    <a:pt x="1056" y="394"/>
                  </a:lnTo>
                  <a:cubicBezTo>
                    <a:pt x="757" y="213"/>
                    <a:pt x="338" y="48"/>
                    <a:pt x="0" y="1"/>
                  </a:cubicBezTo>
                  <a:lnTo>
                    <a:pt x="0" y="1"/>
                  </a:lnTo>
                  <a:cubicBezTo>
                    <a:pt x="160" y="109"/>
                    <a:pt x="671" y="433"/>
                    <a:pt x="987" y="407"/>
                  </a:cubicBezTo>
                </a:path>
              </a:pathLst>
            </a:custGeom>
            <a:solidFill>
              <a:srgbClr val="F08E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5294178" y="2307017"/>
              <a:ext cx="388563" cy="786443"/>
            </a:xfrm>
            <a:custGeom>
              <a:rect b="b" l="l" r="r" t="t"/>
              <a:pathLst>
                <a:path extrusionOk="0" h="6404" w="3164">
                  <a:moveTo>
                    <a:pt x="688" y="35"/>
                  </a:moveTo>
                  <a:cubicBezTo>
                    <a:pt x="351" y="229"/>
                    <a:pt x="1" y="1082"/>
                    <a:pt x="810" y="1956"/>
                  </a:cubicBezTo>
                  <a:lnTo>
                    <a:pt x="810" y="1956"/>
                  </a:lnTo>
                  <a:cubicBezTo>
                    <a:pt x="1519" y="2717"/>
                    <a:pt x="2086" y="3587"/>
                    <a:pt x="2488" y="4045"/>
                  </a:cubicBezTo>
                  <a:lnTo>
                    <a:pt x="2488" y="4045"/>
                  </a:lnTo>
                  <a:cubicBezTo>
                    <a:pt x="2302" y="4231"/>
                    <a:pt x="2030" y="4573"/>
                    <a:pt x="1956" y="5066"/>
                  </a:cubicBezTo>
                  <a:lnTo>
                    <a:pt x="1956" y="5066"/>
                  </a:lnTo>
                  <a:cubicBezTo>
                    <a:pt x="1848" y="5832"/>
                    <a:pt x="1766" y="6321"/>
                    <a:pt x="1766" y="6321"/>
                  </a:cubicBezTo>
                  <a:lnTo>
                    <a:pt x="1766" y="6321"/>
                  </a:lnTo>
                  <a:lnTo>
                    <a:pt x="1986" y="6403"/>
                  </a:lnTo>
                  <a:lnTo>
                    <a:pt x="3163" y="4140"/>
                  </a:lnTo>
                  <a:cubicBezTo>
                    <a:pt x="3163" y="4140"/>
                    <a:pt x="2977" y="2579"/>
                    <a:pt x="2380" y="1545"/>
                  </a:cubicBezTo>
                  <a:lnTo>
                    <a:pt x="2380" y="1545"/>
                  </a:lnTo>
                  <a:cubicBezTo>
                    <a:pt x="1857" y="636"/>
                    <a:pt x="1203" y="0"/>
                    <a:pt x="823" y="0"/>
                  </a:cubicBezTo>
                  <a:lnTo>
                    <a:pt x="823" y="0"/>
                  </a:lnTo>
                  <a:cubicBezTo>
                    <a:pt x="771" y="0"/>
                    <a:pt x="727" y="13"/>
                    <a:pt x="688" y="35"/>
                  </a:cubicBezTo>
                </a:path>
              </a:pathLst>
            </a:custGeom>
            <a:solidFill>
              <a:srgbClr val="F08E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5456774" y="3057729"/>
              <a:ext cx="130299" cy="135822"/>
            </a:xfrm>
            <a:custGeom>
              <a:rect b="b" l="l" r="r" t="t"/>
              <a:pathLst>
                <a:path extrusionOk="0" h="1106" w="1061">
                  <a:moveTo>
                    <a:pt x="472" y="0"/>
                  </a:moveTo>
                  <a:cubicBezTo>
                    <a:pt x="472" y="0"/>
                    <a:pt x="0" y="260"/>
                    <a:pt x="26" y="459"/>
                  </a:cubicBezTo>
                  <a:cubicBezTo>
                    <a:pt x="37" y="540"/>
                    <a:pt x="768" y="1106"/>
                    <a:pt x="992" y="1106"/>
                  </a:cubicBezTo>
                  <a:cubicBezTo>
                    <a:pt x="1031" y="1106"/>
                    <a:pt x="1055" y="1088"/>
                    <a:pt x="1056" y="1047"/>
                  </a:cubicBezTo>
                  <a:cubicBezTo>
                    <a:pt x="1060" y="893"/>
                    <a:pt x="746" y="203"/>
                    <a:pt x="702" y="203"/>
                  </a:cubicBezTo>
                  <a:cubicBezTo>
                    <a:pt x="702" y="203"/>
                    <a:pt x="702" y="203"/>
                    <a:pt x="701" y="204"/>
                  </a:cubicBezTo>
                  <a:cubicBezTo>
                    <a:pt x="673" y="213"/>
                    <a:pt x="648" y="217"/>
                    <a:pt x="626" y="217"/>
                  </a:cubicBezTo>
                  <a:cubicBezTo>
                    <a:pt x="469" y="217"/>
                    <a:pt x="472" y="0"/>
                    <a:pt x="4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5223565" y="1897829"/>
              <a:ext cx="187650" cy="118630"/>
            </a:xfrm>
            <a:custGeom>
              <a:rect b="b" l="l" r="r" t="t"/>
              <a:pathLst>
                <a:path extrusionOk="0" h="966" w="1528">
                  <a:moveTo>
                    <a:pt x="662" y="122"/>
                  </a:moveTo>
                  <a:cubicBezTo>
                    <a:pt x="0" y="736"/>
                    <a:pt x="1527" y="966"/>
                    <a:pt x="1527" y="966"/>
                  </a:cubicBezTo>
                  <a:lnTo>
                    <a:pt x="1527" y="966"/>
                  </a:lnTo>
                  <a:cubicBezTo>
                    <a:pt x="1527" y="966"/>
                    <a:pt x="1320" y="1"/>
                    <a:pt x="917" y="1"/>
                  </a:cubicBezTo>
                  <a:lnTo>
                    <a:pt x="917" y="1"/>
                  </a:lnTo>
                  <a:cubicBezTo>
                    <a:pt x="839" y="1"/>
                    <a:pt x="753" y="35"/>
                    <a:pt x="662" y="122"/>
                  </a:cubicBezTo>
                </a:path>
              </a:pathLst>
            </a:custGeom>
            <a:solidFill>
              <a:srgbClr val="F08E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5254389" y="1866268"/>
              <a:ext cx="91492" cy="122068"/>
            </a:xfrm>
            <a:custGeom>
              <a:rect b="b" l="l" r="r" t="t"/>
              <a:pathLst>
                <a:path extrusionOk="0" h="994" w="745">
                  <a:moveTo>
                    <a:pt x="391" y="0"/>
                  </a:moveTo>
                  <a:cubicBezTo>
                    <a:pt x="344" y="0"/>
                    <a:pt x="297" y="13"/>
                    <a:pt x="255" y="46"/>
                  </a:cubicBezTo>
                  <a:cubicBezTo>
                    <a:pt x="91" y="176"/>
                    <a:pt x="0" y="591"/>
                    <a:pt x="30" y="703"/>
                  </a:cubicBezTo>
                  <a:cubicBezTo>
                    <a:pt x="73" y="886"/>
                    <a:pt x="266" y="903"/>
                    <a:pt x="337" y="903"/>
                  </a:cubicBezTo>
                  <a:cubicBezTo>
                    <a:pt x="354" y="903"/>
                    <a:pt x="364" y="902"/>
                    <a:pt x="364" y="902"/>
                  </a:cubicBezTo>
                  <a:lnTo>
                    <a:pt x="627" y="993"/>
                  </a:lnTo>
                  <a:cubicBezTo>
                    <a:pt x="627" y="993"/>
                    <a:pt x="234" y="604"/>
                    <a:pt x="333" y="530"/>
                  </a:cubicBezTo>
                  <a:cubicBezTo>
                    <a:pt x="437" y="452"/>
                    <a:pt x="744" y="336"/>
                    <a:pt x="684" y="167"/>
                  </a:cubicBezTo>
                  <a:cubicBezTo>
                    <a:pt x="661" y="106"/>
                    <a:pt x="525" y="0"/>
                    <a:pt x="391" y="0"/>
                  </a:cubicBezTo>
                  <a:close/>
                </a:path>
              </a:pathLst>
            </a:custGeom>
            <a:solidFill>
              <a:srgbClr val="07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5287793" y="1972249"/>
              <a:ext cx="36228" cy="26649"/>
            </a:xfrm>
            <a:custGeom>
              <a:rect b="b" l="l" r="r" t="t"/>
              <a:pathLst>
                <a:path extrusionOk="0" h="217" w="295">
                  <a:moveTo>
                    <a:pt x="35" y="26"/>
                  </a:moveTo>
                  <a:cubicBezTo>
                    <a:pt x="1" y="61"/>
                    <a:pt x="14" y="130"/>
                    <a:pt x="61" y="174"/>
                  </a:cubicBezTo>
                  <a:lnTo>
                    <a:pt x="61" y="174"/>
                  </a:lnTo>
                  <a:cubicBezTo>
                    <a:pt x="109" y="217"/>
                    <a:pt x="226" y="178"/>
                    <a:pt x="260" y="143"/>
                  </a:cubicBezTo>
                  <a:lnTo>
                    <a:pt x="260" y="143"/>
                  </a:lnTo>
                  <a:cubicBezTo>
                    <a:pt x="295" y="104"/>
                    <a:pt x="230" y="83"/>
                    <a:pt x="182" y="39"/>
                  </a:cubicBezTo>
                  <a:lnTo>
                    <a:pt x="182" y="39"/>
                  </a:lnTo>
                  <a:cubicBezTo>
                    <a:pt x="156" y="13"/>
                    <a:pt x="122" y="0"/>
                    <a:pt x="92" y="0"/>
                  </a:cubicBezTo>
                  <a:lnTo>
                    <a:pt x="92" y="0"/>
                  </a:lnTo>
                  <a:cubicBezTo>
                    <a:pt x="70" y="0"/>
                    <a:pt x="48" y="9"/>
                    <a:pt x="35" y="26"/>
                  </a:cubicBezTo>
                  <a:close/>
                </a:path>
              </a:pathLst>
            </a:custGeom>
            <a:solidFill>
              <a:srgbClr val="F08E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5315915" y="2304438"/>
              <a:ext cx="301492" cy="382538"/>
            </a:xfrm>
            <a:custGeom>
              <a:rect b="b" l="l" r="r" t="t"/>
              <a:pathLst>
                <a:path extrusionOk="0" h="3115" w="2455">
                  <a:moveTo>
                    <a:pt x="654" y="0"/>
                  </a:moveTo>
                  <a:cubicBezTo>
                    <a:pt x="440" y="0"/>
                    <a:pt x="325" y="129"/>
                    <a:pt x="325" y="129"/>
                  </a:cubicBezTo>
                  <a:cubicBezTo>
                    <a:pt x="325" y="129"/>
                    <a:pt x="1" y="519"/>
                    <a:pt x="1" y="1090"/>
                  </a:cubicBezTo>
                  <a:cubicBezTo>
                    <a:pt x="1" y="1661"/>
                    <a:pt x="1308" y="3114"/>
                    <a:pt x="1308" y="3114"/>
                  </a:cubicBezTo>
                  <a:cubicBezTo>
                    <a:pt x="1308" y="3114"/>
                    <a:pt x="1801" y="2236"/>
                    <a:pt x="2454" y="2072"/>
                  </a:cubicBezTo>
                  <a:cubicBezTo>
                    <a:pt x="2454" y="2072"/>
                    <a:pt x="2238" y="1129"/>
                    <a:pt x="1208" y="250"/>
                  </a:cubicBezTo>
                  <a:cubicBezTo>
                    <a:pt x="983" y="58"/>
                    <a:pt x="796" y="0"/>
                    <a:pt x="6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4796321" y="1969056"/>
              <a:ext cx="601020" cy="232838"/>
            </a:xfrm>
            <a:custGeom>
              <a:rect b="b" l="l" r="r" t="t"/>
              <a:pathLst>
                <a:path extrusionOk="0" h="1896" w="4894">
                  <a:moveTo>
                    <a:pt x="53" y="502"/>
                  </a:moveTo>
                  <a:cubicBezTo>
                    <a:pt x="109" y="641"/>
                    <a:pt x="451" y="874"/>
                    <a:pt x="451" y="874"/>
                  </a:cubicBezTo>
                  <a:lnTo>
                    <a:pt x="451" y="874"/>
                  </a:lnTo>
                  <a:lnTo>
                    <a:pt x="2441" y="1065"/>
                  </a:lnTo>
                  <a:cubicBezTo>
                    <a:pt x="2441" y="1065"/>
                    <a:pt x="3323" y="1086"/>
                    <a:pt x="3825" y="1112"/>
                  </a:cubicBezTo>
                  <a:lnTo>
                    <a:pt x="3825" y="1112"/>
                  </a:lnTo>
                  <a:cubicBezTo>
                    <a:pt x="3886" y="1285"/>
                    <a:pt x="4124" y="1895"/>
                    <a:pt x="4487" y="1895"/>
                  </a:cubicBezTo>
                  <a:lnTo>
                    <a:pt x="4487" y="1895"/>
                  </a:lnTo>
                  <a:cubicBezTo>
                    <a:pt x="4894" y="1895"/>
                    <a:pt x="4539" y="390"/>
                    <a:pt x="3916" y="355"/>
                  </a:cubicBezTo>
                  <a:lnTo>
                    <a:pt x="3916" y="355"/>
                  </a:lnTo>
                  <a:cubicBezTo>
                    <a:pt x="3315" y="316"/>
                    <a:pt x="2497" y="684"/>
                    <a:pt x="2497" y="684"/>
                  </a:cubicBezTo>
                  <a:lnTo>
                    <a:pt x="2497" y="684"/>
                  </a:lnTo>
                  <a:cubicBezTo>
                    <a:pt x="2497" y="684"/>
                    <a:pt x="2363" y="572"/>
                    <a:pt x="1515" y="572"/>
                  </a:cubicBezTo>
                  <a:lnTo>
                    <a:pt x="1515" y="572"/>
                  </a:lnTo>
                  <a:cubicBezTo>
                    <a:pt x="857" y="572"/>
                    <a:pt x="611" y="606"/>
                    <a:pt x="537" y="619"/>
                  </a:cubicBezTo>
                  <a:lnTo>
                    <a:pt x="537" y="619"/>
                  </a:lnTo>
                  <a:cubicBezTo>
                    <a:pt x="477" y="572"/>
                    <a:pt x="394" y="602"/>
                    <a:pt x="394" y="602"/>
                  </a:cubicBezTo>
                  <a:lnTo>
                    <a:pt x="394" y="602"/>
                  </a:lnTo>
                  <a:lnTo>
                    <a:pt x="377" y="264"/>
                  </a:lnTo>
                  <a:lnTo>
                    <a:pt x="282" y="442"/>
                  </a:lnTo>
                  <a:lnTo>
                    <a:pt x="239" y="100"/>
                  </a:lnTo>
                  <a:lnTo>
                    <a:pt x="152" y="360"/>
                  </a:lnTo>
                  <a:lnTo>
                    <a:pt x="70" y="0"/>
                  </a:lnTo>
                  <a:cubicBezTo>
                    <a:pt x="70" y="0"/>
                    <a:pt x="1" y="368"/>
                    <a:pt x="53" y="502"/>
                  </a:cubicBezTo>
                  <a:close/>
                </a:path>
              </a:pathLst>
            </a:custGeom>
            <a:solidFill>
              <a:srgbClr val="F08E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5448792" y="2543787"/>
              <a:ext cx="186053" cy="168734"/>
            </a:xfrm>
            <a:custGeom>
              <a:rect b="b" l="l" r="r" t="t"/>
              <a:pathLst>
                <a:path extrusionOk="0" h="1374" w="1515">
                  <a:moveTo>
                    <a:pt x="1381" y="1"/>
                  </a:moveTo>
                  <a:cubicBezTo>
                    <a:pt x="1337" y="1"/>
                    <a:pt x="1181" y="19"/>
                    <a:pt x="857" y="231"/>
                  </a:cubicBezTo>
                  <a:cubicBezTo>
                    <a:pt x="468" y="486"/>
                    <a:pt x="1" y="1239"/>
                    <a:pt x="1" y="1239"/>
                  </a:cubicBezTo>
                  <a:lnTo>
                    <a:pt x="329" y="1373"/>
                  </a:lnTo>
                  <a:lnTo>
                    <a:pt x="1515" y="257"/>
                  </a:lnTo>
                  <a:lnTo>
                    <a:pt x="1394" y="2"/>
                  </a:lnTo>
                  <a:cubicBezTo>
                    <a:pt x="1394" y="2"/>
                    <a:pt x="1389" y="1"/>
                    <a:pt x="1381" y="1"/>
                  </a:cubicBezTo>
                  <a:close/>
                </a:path>
              </a:pathLst>
            </a:custGeom>
            <a:solidFill>
              <a:srgbClr val="FAF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5351529" y="2288842"/>
              <a:ext cx="200422" cy="350363"/>
            </a:xfrm>
            <a:custGeom>
              <a:rect b="b" l="l" r="r" t="t"/>
              <a:pathLst>
                <a:path extrusionOk="0" h="2853" w="1632">
                  <a:moveTo>
                    <a:pt x="161" y="1"/>
                  </a:moveTo>
                  <a:cubicBezTo>
                    <a:pt x="161" y="1"/>
                    <a:pt x="1" y="615"/>
                    <a:pt x="139" y="1091"/>
                  </a:cubicBezTo>
                  <a:cubicBezTo>
                    <a:pt x="282" y="1563"/>
                    <a:pt x="1429" y="2852"/>
                    <a:pt x="1429" y="2852"/>
                  </a:cubicBezTo>
                  <a:lnTo>
                    <a:pt x="1632" y="2709"/>
                  </a:lnTo>
                  <a:cubicBezTo>
                    <a:pt x="1632" y="2709"/>
                    <a:pt x="464" y="1463"/>
                    <a:pt x="343" y="1000"/>
                  </a:cubicBezTo>
                  <a:cubicBezTo>
                    <a:pt x="221" y="537"/>
                    <a:pt x="312" y="44"/>
                    <a:pt x="312" y="44"/>
                  </a:cubicBezTo>
                  <a:lnTo>
                    <a:pt x="161" y="1"/>
                  </a:lnTo>
                  <a:close/>
                </a:path>
              </a:pathLst>
            </a:custGeom>
            <a:solidFill>
              <a:srgbClr val="FAF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5260775" y="2660821"/>
              <a:ext cx="249299" cy="74543"/>
            </a:xfrm>
            <a:custGeom>
              <a:rect b="b" l="l" r="r" t="t"/>
              <a:pathLst>
                <a:path extrusionOk="0" h="607" w="2030">
                  <a:moveTo>
                    <a:pt x="190" y="0"/>
                  </a:moveTo>
                  <a:cubicBezTo>
                    <a:pt x="190" y="0"/>
                    <a:pt x="476" y="113"/>
                    <a:pt x="1142" y="264"/>
                  </a:cubicBezTo>
                  <a:cubicBezTo>
                    <a:pt x="1640" y="377"/>
                    <a:pt x="2029" y="256"/>
                    <a:pt x="2029" y="256"/>
                  </a:cubicBezTo>
                  <a:lnTo>
                    <a:pt x="2029" y="537"/>
                  </a:lnTo>
                  <a:cubicBezTo>
                    <a:pt x="2029" y="537"/>
                    <a:pt x="376" y="606"/>
                    <a:pt x="190" y="364"/>
                  </a:cubicBezTo>
                  <a:cubicBezTo>
                    <a:pt x="0" y="122"/>
                    <a:pt x="190" y="0"/>
                    <a:pt x="190" y="0"/>
                  </a:cubicBezTo>
                  <a:close/>
                </a:path>
              </a:pathLst>
            </a:custGeom>
            <a:solidFill>
              <a:srgbClr val="CFE2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5355827" y="2301614"/>
              <a:ext cx="108562" cy="33649"/>
            </a:xfrm>
            <a:custGeom>
              <a:rect b="b" l="l" r="r" t="t"/>
              <a:pathLst>
                <a:path extrusionOk="0" h="274" w="884">
                  <a:moveTo>
                    <a:pt x="0" y="152"/>
                  </a:moveTo>
                  <a:cubicBezTo>
                    <a:pt x="44" y="79"/>
                    <a:pt x="126" y="35"/>
                    <a:pt x="208" y="18"/>
                  </a:cubicBezTo>
                  <a:cubicBezTo>
                    <a:pt x="295" y="1"/>
                    <a:pt x="381" y="5"/>
                    <a:pt x="459" y="27"/>
                  </a:cubicBezTo>
                  <a:cubicBezTo>
                    <a:pt x="502" y="35"/>
                    <a:pt x="541" y="53"/>
                    <a:pt x="580" y="66"/>
                  </a:cubicBezTo>
                  <a:cubicBezTo>
                    <a:pt x="615" y="87"/>
                    <a:pt x="654" y="100"/>
                    <a:pt x="688" y="122"/>
                  </a:cubicBezTo>
                  <a:cubicBezTo>
                    <a:pt x="723" y="148"/>
                    <a:pt x="758" y="170"/>
                    <a:pt x="792" y="191"/>
                  </a:cubicBezTo>
                  <a:cubicBezTo>
                    <a:pt x="822" y="217"/>
                    <a:pt x="853" y="243"/>
                    <a:pt x="883" y="273"/>
                  </a:cubicBezTo>
                  <a:cubicBezTo>
                    <a:pt x="844" y="256"/>
                    <a:pt x="809" y="239"/>
                    <a:pt x="771" y="221"/>
                  </a:cubicBezTo>
                  <a:cubicBezTo>
                    <a:pt x="736" y="204"/>
                    <a:pt x="697" y="191"/>
                    <a:pt x="662" y="174"/>
                  </a:cubicBezTo>
                  <a:lnTo>
                    <a:pt x="554" y="131"/>
                  </a:lnTo>
                  <a:cubicBezTo>
                    <a:pt x="515" y="122"/>
                    <a:pt x="481" y="105"/>
                    <a:pt x="442" y="96"/>
                  </a:cubicBezTo>
                  <a:cubicBezTo>
                    <a:pt x="368" y="74"/>
                    <a:pt x="295" y="70"/>
                    <a:pt x="217" y="74"/>
                  </a:cubicBezTo>
                  <a:cubicBezTo>
                    <a:pt x="143" y="79"/>
                    <a:pt x="65" y="100"/>
                    <a:pt x="0" y="15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" name="Google Shape;395;p28"/>
          <p:cNvGrpSpPr/>
          <p:nvPr/>
        </p:nvGrpSpPr>
        <p:grpSpPr>
          <a:xfrm>
            <a:off x="3037026" y="2090154"/>
            <a:ext cx="891104" cy="1159224"/>
            <a:chOff x="1252225" y="1639077"/>
            <a:chExt cx="1008492" cy="1311933"/>
          </a:xfrm>
        </p:grpSpPr>
        <p:sp>
          <p:nvSpPr>
            <p:cNvPr id="396" name="Google Shape;396;p28"/>
            <p:cNvSpPr/>
            <p:nvPr/>
          </p:nvSpPr>
          <p:spPr>
            <a:xfrm>
              <a:off x="1252225" y="2216141"/>
              <a:ext cx="243404" cy="242908"/>
            </a:xfrm>
            <a:custGeom>
              <a:rect b="b" l="l" r="r" t="t"/>
              <a:pathLst>
                <a:path extrusionOk="0" h="1978" w="1982">
                  <a:moveTo>
                    <a:pt x="1943" y="922"/>
                  </a:moveTo>
                  <a:cubicBezTo>
                    <a:pt x="1982" y="1445"/>
                    <a:pt x="1584" y="1904"/>
                    <a:pt x="1060" y="1938"/>
                  </a:cubicBezTo>
                  <a:cubicBezTo>
                    <a:pt x="533" y="1977"/>
                    <a:pt x="78" y="1584"/>
                    <a:pt x="39" y="1056"/>
                  </a:cubicBezTo>
                  <a:cubicBezTo>
                    <a:pt x="0" y="532"/>
                    <a:pt x="398" y="74"/>
                    <a:pt x="922" y="35"/>
                  </a:cubicBezTo>
                  <a:cubicBezTo>
                    <a:pt x="1450" y="0"/>
                    <a:pt x="1904" y="394"/>
                    <a:pt x="1943" y="9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1578399" y="1759672"/>
              <a:ext cx="554844" cy="493799"/>
            </a:xfrm>
            <a:custGeom>
              <a:rect b="b" l="l" r="r" t="t"/>
              <a:pathLst>
                <a:path extrusionOk="0" h="4021" w="4518">
                  <a:moveTo>
                    <a:pt x="2774" y="92"/>
                  </a:moveTo>
                  <a:lnTo>
                    <a:pt x="4401" y="905"/>
                  </a:lnTo>
                  <a:cubicBezTo>
                    <a:pt x="4483" y="944"/>
                    <a:pt x="4518" y="1044"/>
                    <a:pt x="4479" y="1121"/>
                  </a:cubicBezTo>
                  <a:cubicBezTo>
                    <a:pt x="4310" y="1506"/>
                    <a:pt x="3799" y="2506"/>
                    <a:pt x="3129" y="2683"/>
                  </a:cubicBezTo>
                  <a:cubicBezTo>
                    <a:pt x="1874" y="3008"/>
                    <a:pt x="1381" y="4020"/>
                    <a:pt x="870" y="3890"/>
                  </a:cubicBezTo>
                  <a:cubicBezTo>
                    <a:pt x="1" y="3665"/>
                    <a:pt x="2060" y="1"/>
                    <a:pt x="2774" y="9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2008222" y="1846864"/>
              <a:ext cx="95299" cy="222768"/>
            </a:xfrm>
            <a:custGeom>
              <a:rect b="b" l="l" r="r" t="t"/>
              <a:pathLst>
                <a:path extrusionOk="0" h="1814" w="776">
                  <a:moveTo>
                    <a:pt x="607" y="0"/>
                  </a:moveTo>
                  <a:cubicBezTo>
                    <a:pt x="607" y="0"/>
                    <a:pt x="637" y="91"/>
                    <a:pt x="498" y="572"/>
                  </a:cubicBezTo>
                  <a:cubicBezTo>
                    <a:pt x="235" y="1454"/>
                    <a:pt x="1" y="1813"/>
                    <a:pt x="1" y="1813"/>
                  </a:cubicBezTo>
                  <a:lnTo>
                    <a:pt x="386" y="1761"/>
                  </a:lnTo>
                  <a:lnTo>
                    <a:pt x="736" y="528"/>
                  </a:lnTo>
                  <a:lnTo>
                    <a:pt x="775" y="8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1720855" y="1761269"/>
              <a:ext cx="229159" cy="229154"/>
            </a:xfrm>
            <a:custGeom>
              <a:rect b="b" l="l" r="r" t="t"/>
              <a:pathLst>
                <a:path extrusionOk="0" h="1866" w="1866">
                  <a:moveTo>
                    <a:pt x="108" y="1714"/>
                  </a:moveTo>
                  <a:cubicBezTo>
                    <a:pt x="108" y="1714"/>
                    <a:pt x="0" y="1866"/>
                    <a:pt x="277" y="1844"/>
                  </a:cubicBezTo>
                  <a:cubicBezTo>
                    <a:pt x="550" y="1827"/>
                    <a:pt x="900" y="1675"/>
                    <a:pt x="1203" y="1502"/>
                  </a:cubicBezTo>
                  <a:cubicBezTo>
                    <a:pt x="1584" y="1286"/>
                    <a:pt x="1748" y="814"/>
                    <a:pt x="1809" y="434"/>
                  </a:cubicBezTo>
                  <a:cubicBezTo>
                    <a:pt x="1865" y="48"/>
                    <a:pt x="1791" y="1"/>
                    <a:pt x="1791" y="1"/>
                  </a:cubicBezTo>
                  <a:lnTo>
                    <a:pt x="1099" y="1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2040643" y="1858040"/>
              <a:ext cx="92106" cy="179172"/>
            </a:xfrm>
            <a:custGeom>
              <a:rect b="b" l="l" r="r" t="t"/>
              <a:pathLst>
                <a:path extrusionOk="0" h="1459" w="750">
                  <a:moveTo>
                    <a:pt x="1" y="1458"/>
                  </a:moveTo>
                  <a:cubicBezTo>
                    <a:pt x="347" y="1086"/>
                    <a:pt x="598" y="580"/>
                    <a:pt x="710" y="329"/>
                  </a:cubicBezTo>
                  <a:lnTo>
                    <a:pt x="710" y="329"/>
                  </a:lnTo>
                  <a:cubicBezTo>
                    <a:pt x="749" y="243"/>
                    <a:pt x="715" y="143"/>
                    <a:pt x="628" y="100"/>
                  </a:cubicBezTo>
                  <a:lnTo>
                    <a:pt x="628" y="100"/>
                  </a:lnTo>
                  <a:lnTo>
                    <a:pt x="425" y="0"/>
                  </a:lnTo>
                  <a:cubicBezTo>
                    <a:pt x="446" y="269"/>
                    <a:pt x="126" y="1129"/>
                    <a:pt x="1" y="1458"/>
                  </a:cubicBezTo>
                </a:path>
              </a:pathLst>
            </a:custGeom>
            <a:solidFill>
              <a:srgbClr val="DB6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1644346" y="2147001"/>
              <a:ext cx="480914" cy="717918"/>
            </a:xfrm>
            <a:custGeom>
              <a:rect b="b" l="l" r="r" t="t"/>
              <a:pathLst>
                <a:path extrusionOk="0" h="5846" w="3916">
                  <a:moveTo>
                    <a:pt x="775" y="1740"/>
                  </a:moveTo>
                  <a:cubicBezTo>
                    <a:pt x="1359" y="2861"/>
                    <a:pt x="2151" y="3851"/>
                    <a:pt x="2730" y="4383"/>
                  </a:cubicBezTo>
                  <a:lnTo>
                    <a:pt x="2730" y="4383"/>
                  </a:lnTo>
                  <a:cubicBezTo>
                    <a:pt x="2510" y="4552"/>
                    <a:pt x="1545" y="5647"/>
                    <a:pt x="1545" y="5647"/>
                  </a:cubicBezTo>
                  <a:lnTo>
                    <a:pt x="1545" y="5647"/>
                  </a:lnTo>
                  <a:lnTo>
                    <a:pt x="1813" y="5846"/>
                  </a:lnTo>
                  <a:cubicBezTo>
                    <a:pt x="1813" y="5846"/>
                    <a:pt x="3107" y="5063"/>
                    <a:pt x="3509" y="4669"/>
                  </a:cubicBezTo>
                  <a:lnTo>
                    <a:pt x="3509" y="4669"/>
                  </a:lnTo>
                  <a:cubicBezTo>
                    <a:pt x="3916" y="4275"/>
                    <a:pt x="1999" y="79"/>
                    <a:pt x="922" y="9"/>
                  </a:cubicBezTo>
                  <a:lnTo>
                    <a:pt x="922" y="9"/>
                  </a:lnTo>
                  <a:cubicBezTo>
                    <a:pt x="818" y="5"/>
                    <a:pt x="723" y="1"/>
                    <a:pt x="636" y="1"/>
                  </a:cubicBezTo>
                  <a:lnTo>
                    <a:pt x="636" y="1"/>
                  </a:lnTo>
                  <a:cubicBezTo>
                    <a:pt x="39" y="1"/>
                    <a:pt x="0" y="239"/>
                    <a:pt x="775" y="1740"/>
                  </a:cubicBezTo>
                </a:path>
              </a:pathLst>
            </a:custGeom>
            <a:solidFill>
              <a:srgbClr val="DB6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1666206" y="2143194"/>
              <a:ext cx="343247" cy="317942"/>
            </a:xfrm>
            <a:custGeom>
              <a:rect b="b" l="l" r="r" t="t"/>
              <a:pathLst>
                <a:path extrusionOk="0" h="2589" w="2795">
                  <a:moveTo>
                    <a:pt x="803" y="1"/>
                  </a:moveTo>
                  <a:cubicBezTo>
                    <a:pt x="389" y="1"/>
                    <a:pt x="0" y="191"/>
                    <a:pt x="39" y="785"/>
                  </a:cubicBezTo>
                  <a:lnTo>
                    <a:pt x="848" y="2580"/>
                  </a:lnTo>
                  <a:cubicBezTo>
                    <a:pt x="848" y="2580"/>
                    <a:pt x="993" y="2588"/>
                    <a:pt x="1207" y="2588"/>
                  </a:cubicBezTo>
                  <a:cubicBezTo>
                    <a:pt x="1699" y="2588"/>
                    <a:pt x="2550" y="2544"/>
                    <a:pt x="2795" y="2251"/>
                  </a:cubicBezTo>
                  <a:cubicBezTo>
                    <a:pt x="2795" y="2251"/>
                    <a:pt x="1968" y="395"/>
                    <a:pt x="1475" y="153"/>
                  </a:cubicBezTo>
                  <a:cubicBezTo>
                    <a:pt x="1295" y="65"/>
                    <a:pt x="1045" y="1"/>
                    <a:pt x="803" y="1"/>
                  </a:cubicBezTo>
                  <a:close/>
                </a:path>
              </a:pathLst>
            </a:custGeom>
            <a:solidFill>
              <a:srgbClr val="02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1738907" y="2390894"/>
              <a:ext cx="284422" cy="123419"/>
            </a:xfrm>
            <a:custGeom>
              <a:rect b="b" l="l" r="r" t="t"/>
              <a:pathLst>
                <a:path extrusionOk="0" h="1005" w="2316">
                  <a:moveTo>
                    <a:pt x="0" y="321"/>
                  </a:moveTo>
                  <a:cubicBezTo>
                    <a:pt x="0" y="321"/>
                    <a:pt x="723" y="433"/>
                    <a:pt x="1363" y="321"/>
                  </a:cubicBezTo>
                  <a:cubicBezTo>
                    <a:pt x="2034" y="200"/>
                    <a:pt x="2185" y="1"/>
                    <a:pt x="2185" y="1"/>
                  </a:cubicBezTo>
                  <a:lnTo>
                    <a:pt x="2315" y="498"/>
                  </a:lnTo>
                  <a:lnTo>
                    <a:pt x="182" y="10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1797363" y="2838766"/>
              <a:ext cx="174387" cy="112244"/>
            </a:xfrm>
            <a:custGeom>
              <a:rect b="b" l="l" r="r" t="t"/>
              <a:pathLst>
                <a:path extrusionOk="0" h="914" w="1420">
                  <a:moveTo>
                    <a:pt x="0" y="771"/>
                  </a:moveTo>
                  <a:lnTo>
                    <a:pt x="269" y="1"/>
                  </a:lnTo>
                  <a:cubicBezTo>
                    <a:pt x="269" y="1"/>
                    <a:pt x="1160" y="442"/>
                    <a:pt x="1290" y="676"/>
                  </a:cubicBezTo>
                  <a:cubicBezTo>
                    <a:pt x="1419" y="914"/>
                    <a:pt x="0" y="771"/>
                    <a:pt x="0" y="7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1298401" y="1770847"/>
              <a:ext cx="646213" cy="491588"/>
            </a:xfrm>
            <a:custGeom>
              <a:rect b="b" l="l" r="r" t="t"/>
              <a:pathLst>
                <a:path extrusionOk="0" h="4003" w="5262">
                  <a:moveTo>
                    <a:pt x="1788" y="1498"/>
                  </a:moveTo>
                  <a:lnTo>
                    <a:pt x="598" y="3155"/>
                  </a:lnTo>
                  <a:cubicBezTo>
                    <a:pt x="390" y="3276"/>
                    <a:pt x="5" y="3440"/>
                    <a:pt x="5" y="3440"/>
                  </a:cubicBezTo>
                  <a:lnTo>
                    <a:pt x="5" y="3440"/>
                  </a:lnTo>
                  <a:lnTo>
                    <a:pt x="382" y="3375"/>
                  </a:lnTo>
                  <a:lnTo>
                    <a:pt x="1" y="3713"/>
                  </a:lnTo>
                  <a:lnTo>
                    <a:pt x="369" y="3605"/>
                  </a:lnTo>
                  <a:lnTo>
                    <a:pt x="92" y="3912"/>
                  </a:lnTo>
                  <a:lnTo>
                    <a:pt x="581" y="3683"/>
                  </a:lnTo>
                  <a:lnTo>
                    <a:pt x="347" y="4003"/>
                  </a:lnTo>
                  <a:cubicBezTo>
                    <a:pt x="347" y="4003"/>
                    <a:pt x="602" y="3834"/>
                    <a:pt x="793" y="3665"/>
                  </a:cubicBezTo>
                  <a:lnTo>
                    <a:pt x="793" y="3665"/>
                  </a:lnTo>
                  <a:cubicBezTo>
                    <a:pt x="827" y="3635"/>
                    <a:pt x="853" y="3678"/>
                    <a:pt x="870" y="3726"/>
                  </a:cubicBezTo>
                  <a:lnTo>
                    <a:pt x="870" y="3726"/>
                  </a:lnTo>
                  <a:cubicBezTo>
                    <a:pt x="888" y="3773"/>
                    <a:pt x="905" y="3817"/>
                    <a:pt x="918" y="3786"/>
                  </a:cubicBezTo>
                  <a:lnTo>
                    <a:pt x="918" y="3786"/>
                  </a:lnTo>
                  <a:cubicBezTo>
                    <a:pt x="970" y="3661"/>
                    <a:pt x="987" y="3233"/>
                    <a:pt x="987" y="3233"/>
                  </a:cubicBezTo>
                  <a:lnTo>
                    <a:pt x="987" y="3233"/>
                  </a:lnTo>
                  <a:cubicBezTo>
                    <a:pt x="987" y="3233"/>
                    <a:pt x="979" y="3220"/>
                    <a:pt x="961" y="3198"/>
                  </a:cubicBezTo>
                  <a:lnTo>
                    <a:pt x="961" y="3198"/>
                  </a:lnTo>
                  <a:cubicBezTo>
                    <a:pt x="1130" y="2995"/>
                    <a:pt x="2021" y="1952"/>
                    <a:pt x="2990" y="1571"/>
                  </a:cubicBezTo>
                  <a:lnTo>
                    <a:pt x="2990" y="1571"/>
                  </a:lnTo>
                  <a:cubicBezTo>
                    <a:pt x="3198" y="1489"/>
                    <a:pt x="3561" y="1351"/>
                    <a:pt x="3804" y="1264"/>
                  </a:cubicBezTo>
                  <a:lnTo>
                    <a:pt x="3804" y="1264"/>
                  </a:lnTo>
                  <a:cubicBezTo>
                    <a:pt x="3769" y="1346"/>
                    <a:pt x="3648" y="1515"/>
                    <a:pt x="3626" y="1584"/>
                  </a:cubicBezTo>
                  <a:lnTo>
                    <a:pt x="3626" y="1584"/>
                  </a:lnTo>
                  <a:cubicBezTo>
                    <a:pt x="3561" y="1814"/>
                    <a:pt x="4414" y="1502"/>
                    <a:pt x="4734" y="1208"/>
                  </a:cubicBezTo>
                  <a:lnTo>
                    <a:pt x="4734" y="1208"/>
                  </a:lnTo>
                  <a:cubicBezTo>
                    <a:pt x="5058" y="914"/>
                    <a:pt x="5262" y="14"/>
                    <a:pt x="5054" y="1"/>
                  </a:cubicBezTo>
                  <a:lnTo>
                    <a:pt x="5054" y="1"/>
                  </a:lnTo>
                  <a:cubicBezTo>
                    <a:pt x="5045" y="1"/>
                    <a:pt x="5037" y="1"/>
                    <a:pt x="5028" y="1"/>
                  </a:cubicBezTo>
                  <a:lnTo>
                    <a:pt x="5028" y="1"/>
                  </a:lnTo>
                  <a:cubicBezTo>
                    <a:pt x="4587" y="1"/>
                    <a:pt x="2865" y="585"/>
                    <a:pt x="1788" y="1498"/>
                  </a:cubicBezTo>
                </a:path>
              </a:pathLst>
            </a:custGeom>
            <a:solidFill>
              <a:srgbClr val="F08E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1759048" y="1898934"/>
              <a:ext cx="73439" cy="29350"/>
            </a:xfrm>
            <a:custGeom>
              <a:rect b="b" l="l" r="r" t="t"/>
              <a:pathLst>
                <a:path extrusionOk="0" h="239" w="598">
                  <a:moveTo>
                    <a:pt x="598" y="0"/>
                  </a:moveTo>
                  <a:lnTo>
                    <a:pt x="598" y="0"/>
                  </a:lnTo>
                  <a:cubicBezTo>
                    <a:pt x="546" y="13"/>
                    <a:pt x="494" y="26"/>
                    <a:pt x="442" y="44"/>
                  </a:cubicBezTo>
                  <a:cubicBezTo>
                    <a:pt x="390" y="61"/>
                    <a:pt x="343" y="83"/>
                    <a:pt x="291" y="100"/>
                  </a:cubicBezTo>
                  <a:cubicBezTo>
                    <a:pt x="243" y="122"/>
                    <a:pt x="191" y="139"/>
                    <a:pt x="144" y="165"/>
                  </a:cubicBezTo>
                  <a:cubicBezTo>
                    <a:pt x="96" y="186"/>
                    <a:pt x="48" y="212"/>
                    <a:pt x="1" y="238"/>
                  </a:cubicBezTo>
                  <a:cubicBezTo>
                    <a:pt x="53" y="230"/>
                    <a:pt x="105" y="212"/>
                    <a:pt x="157" y="195"/>
                  </a:cubicBezTo>
                  <a:cubicBezTo>
                    <a:pt x="209" y="178"/>
                    <a:pt x="256" y="160"/>
                    <a:pt x="308" y="139"/>
                  </a:cubicBezTo>
                  <a:cubicBezTo>
                    <a:pt x="356" y="117"/>
                    <a:pt x="408" y="100"/>
                    <a:pt x="455" y="74"/>
                  </a:cubicBezTo>
                  <a:cubicBezTo>
                    <a:pt x="503" y="52"/>
                    <a:pt x="550" y="26"/>
                    <a:pt x="598" y="0"/>
                  </a:cubicBezTo>
                  <a:close/>
                </a:path>
              </a:pathLst>
            </a:custGeom>
            <a:solidFill>
              <a:srgbClr val="C65D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1880258" y="1871794"/>
              <a:ext cx="305545" cy="347661"/>
            </a:xfrm>
            <a:custGeom>
              <a:rect b="b" l="l" r="r" t="t"/>
              <a:pathLst>
                <a:path extrusionOk="0" h="2831" w="2488">
                  <a:moveTo>
                    <a:pt x="1627" y="992"/>
                  </a:moveTo>
                  <a:cubicBezTo>
                    <a:pt x="1640" y="1186"/>
                    <a:pt x="1670" y="1541"/>
                    <a:pt x="1796" y="2004"/>
                  </a:cubicBezTo>
                  <a:lnTo>
                    <a:pt x="1796" y="2004"/>
                  </a:lnTo>
                  <a:cubicBezTo>
                    <a:pt x="1553" y="1900"/>
                    <a:pt x="688" y="1589"/>
                    <a:pt x="472" y="1558"/>
                  </a:cubicBezTo>
                  <a:lnTo>
                    <a:pt x="472" y="1558"/>
                  </a:lnTo>
                  <a:cubicBezTo>
                    <a:pt x="251" y="1528"/>
                    <a:pt x="0" y="1822"/>
                    <a:pt x="0" y="1822"/>
                  </a:cubicBezTo>
                  <a:lnTo>
                    <a:pt x="0" y="1822"/>
                  </a:lnTo>
                  <a:lnTo>
                    <a:pt x="368" y="1666"/>
                  </a:lnTo>
                  <a:lnTo>
                    <a:pt x="212" y="1887"/>
                  </a:lnTo>
                  <a:lnTo>
                    <a:pt x="563" y="1718"/>
                  </a:lnTo>
                  <a:lnTo>
                    <a:pt x="515" y="1943"/>
                  </a:lnTo>
                  <a:lnTo>
                    <a:pt x="753" y="1740"/>
                  </a:lnTo>
                  <a:lnTo>
                    <a:pt x="770" y="1740"/>
                  </a:lnTo>
                  <a:cubicBezTo>
                    <a:pt x="956" y="1974"/>
                    <a:pt x="2298" y="2830"/>
                    <a:pt x="2354" y="2809"/>
                  </a:cubicBezTo>
                  <a:lnTo>
                    <a:pt x="2354" y="2809"/>
                  </a:lnTo>
                  <a:cubicBezTo>
                    <a:pt x="2440" y="2774"/>
                    <a:pt x="2471" y="2359"/>
                    <a:pt x="2475" y="2112"/>
                  </a:cubicBezTo>
                  <a:lnTo>
                    <a:pt x="2475" y="2112"/>
                  </a:lnTo>
                  <a:cubicBezTo>
                    <a:pt x="2488" y="1420"/>
                    <a:pt x="2215" y="230"/>
                    <a:pt x="2012" y="31"/>
                  </a:cubicBezTo>
                  <a:lnTo>
                    <a:pt x="2012" y="31"/>
                  </a:lnTo>
                  <a:cubicBezTo>
                    <a:pt x="1990" y="14"/>
                    <a:pt x="1969" y="1"/>
                    <a:pt x="1947" y="1"/>
                  </a:cubicBezTo>
                  <a:lnTo>
                    <a:pt x="1947" y="1"/>
                  </a:lnTo>
                  <a:cubicBezTo>
                    <a:pt x="1765" y="1"/>
                    <a:pt x="1605" y="684"/>
                    <a:pt x="1627" y="992"/>
                  </a:cubicBezTo>
                </a:path>
              </a:pathLst>
            </a:custGeom>
            <a:solidFill>
              <a:srgbClr val="DB6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2100695" y="2117774"/>
              <a:ext cx="52193" cy="33157"/>
            </a:xfrm>
            <a:custGeom>
              <a:rect b="b" l="l" r="r" t="t"/>
              <a:pathLst>
                <a:path extrusionOk="0" h="270" w="425">
                  <a:moveTo>
                    <a:pt x="1" y="1"/>
                  </a:moveTo>
                  <a:cubicBezTo>
                    <a:pt x="74" y="44"/>
                    <a:pt x="143" y="87"/>
                    <a:pt x="213" y="135"/>
                  </a:cubicBezTo>
                  <a:cubicBezTo>
                    <a:pt x="247" y="161"/>
                    <a:pt x="282" y="183"/>
                    <a:pt x="317" y="204"/>
                  </a:cubicBezTo>
                  <a:cubicBezTo>
                    <a:pt x="351" y="226"/>
                    <a:pt x="386" y="252"/>
                    <a:pt x="425" y="269"/>
                  </a:cubicBezTo>
                  <a:cubicBezTo>
                    <a:pt x="399" y="239"/>
                    <a:pt x="368" y="209"/>
                    <a:pt x="334" y="178"/>
                  </a:cubicBezTo>
                  <a:cubicBezTo>
                    <a:pt x="304" y="152"/>
                    <a:pt x="269" y="126"/>
                    <a:pt x="234" y="100"/>
                  </a:cubicBezTo>
                  <a:cubicBezTo>
                    <a:pt x="200" y="79"/>
                    <a:pt x="165" y="57"/>
                    <a:pt x="122" y="40"/>
                  </a:cubicBezTo>
                  <a:cubicBezTo>
                    <a:pt x="87" y="23"/>
                    <a:pt x="44" y="5"/>
                    <a:pt x="1" y="1"/>
                  </a:cubicBezTo>
                  <a:close/>
                </a:path>
              </a:pathLst>
            </a:custGeom>
            <a:solidFill>
              <a:srgbClr val="C65D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1945591" y="1776251"/>
              <a:ext cx="114825" cy="198821"/>
            </a:xfrm>
            <a:custGeom>
              <a:rect b="b" l="l" r="r" t="t"/>
              <a:pathLst>
                <a:path extrusionOk="0" h="1619" w="935">
                  <a:moveTo>
                    <a:pt x="143" y="0"/>
                  </a:moveTo>
                  <a:cubicBezTo>
                    <a:pt x="143" y="0"/>
                    <a:pt x="113" y="459"/>
                    <a:pt x="83" y="904"/>
                  </a:cubicBezTo>
                  <a:cubicBezTo>
                    <a:pt x="57" y="1255"/>
                    <a:pt x="0" y="1618"/>
                    <a:pt x="0" y="1618"/>
                  </a:cubicBezTo>
                  <a:cubicBezTo>
                    <a:pt x="0" y="1618"/>
                    <a:pt x="524" y="1233"/>
                    <a:pt x="701" y="969"/>
                  </a:cubicBezTo>
                  <a:cubicBezTo>
                    <a:pt x="879" y="705"/>
                    <a:pt x="935" y="489"/>
                    <a:pt x="935" y="489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1967327" y="1737444"/>
              <a:ext cx="104878" cy="202997"/>
            </a:xfrm>
            <a:custGeom>
              <a:rect b="b" l="l" r="r" t="t"/>
              <a:pathLst>
                <a:path extrusionOk="0" h="1653" w="854">
                  <a:moveTo>
                    <a:pt x="35" y="493"/>
                  </a:moveTo>
                  <a:lnTo>
                    <a:pt x="1" y="1653"/>
                  </a:lnTo>
                  <a:cubicBezTo>
                    <a:pt x="282" y="1480"/>
                    <a:pt x="490" y="1233"/>
                    <a:pt x="632" y="926"/>
                  </a:cubicBezTo>
                  <a:lnTo>
                    <a:pt x="632" y="926"/>
                  </a:lnTo>
                  <a:lnTo>
                    <a:pt x="853" y="5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DB6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1937117" y="1693848"/>
              <a:ext cx="175369" cy="130787"/>
            </a:xfrm>
            <a:custGeom>
              <a:rect b="b" l="l" r="r" t="t"/>
              <a:pathLst>
                <a:path extrusionOk="0" h="1065" w="1428">
                  <a:moveTo>
                    <a:pt x="792" y="57"/>
                  </a:moveTo>
                  <a:cubicBezTo>
                    <a:pt x="0" y="459"/>
                    <a:pt x="1272" y="1065"/>
                    <a:pt x="1272" y="1065"/>
                  </a:cubicBezTo>
                  <a:lnTo>
                    <a:pt x="1272" y="1065"/>
                  </a:lnTo>
                  <a:cubicBezTo>
                    <a:pt x="1272" y="1065"/>
                    <a:pt x="1428" y="0"/>
                    <a:pt x="991" y="0"/>
                  </a:cubicBezTo>
                  <a:lnTo>
                    <a:pt x="991" y="0"/>
                  </a:lnTo>
                  <a:cubicBezTo>
                    <a:pt x="935" y="0"/>
                    <a:pt x="870" y="18"/>
                    <a:pt x="792" y="57"/>
                  </a:cubicBezTo>
                </a:path>
              </a:pathLst>
            </a:custGeom>
            <a:solidFill>
              <a:srgbClr val="F08E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1984889" y="1639077"/>
              <a:ext cx="126000" cy="143068"/>
            </a:xfrm>
            <a:custGeom>
              <a:rect b="b" l="l" r="r" t="t"/>
              <a:pathLst>
                <a:path extrusionOk="0" h="1165" w="1026">
                  <a:moveTo>
                    <a:pt x="870" y="1"/>
                  </a:moveTo>
                  <a:lnTo>
                    <a:pt x="611" y="247"/>
                  </a:lnTo>
                  <a:lnTo>
                    <a:pt x="593" y="165"/>
                  </a:lnTo>
                  <a:cubicBezTo>
                    <a:pt x="593" y="165"/>
                    <a:pt x="187" y="533"/>
                    <a:pt x="91" y="628"/>
                  </a:cubicBezTo>
                  <a:cubicBezTo>
                    <a:pt x="1" y="719"/>
                    <a:pt x="109" y="935"/>
                    <a:pt x="109" y="935"/>
                  </a:cubicBezTo>
                  <a:lnTo>
                    <a:pt x="355" y="1165"/>
                  </a:lnTo>
                  <a:lnTo>
                    <a:pt x="316" y="935"/>
                  </a:lnTo>
                  <a:lnTo>
                    <a:pt x="485" y="1013"/>
                  </a:lnTo>
                  <a:lnTo>
                    <a:pt x="485" y="1013"/>
                  </a:lnTo>
                  <a:lnTo>
                    <a:pt x="468" y="836"/>
                  </a:lnTo>
                  <a:cubicBezTo>
                    <a:pt x="468" y="836"/>
                    <a:pt x="355" y="732"/>
                    <a:pt x="399" y="671"/>
                  </a:cubicBezTo>
                  <a:cubicBezTo>
                    <a:pt x="442" y="615"/>
                    <a:pt x="645" y="585"/>
                    <a:pt x="766" y="520"/>
                  </a:cubicBezTo>
                  <a:cubicBezTo>
                    <a:pt x="1026" y="386"/>
                    <a:pt x="1004" y="5"/>
                    <a:pt x="1004" y="5"/>
                  </a:cubicBezTo>
                  <a:lnTo>
                    <a:pt x="1004" y="5"/>
                  </a:lnTo>
                  <a:lnTo>
                    <a:pt x="883" y="174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rgbClr val="07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2015713" y="1747514"/>
              <a:ext cx="26649" cy="29350"/>
            </a:xfrm>
            <a:custGeom>
              <a:rect b="b" l="l" r="r" t="t"/>
              <a:pathLst>
                <a:path extrusionOk="0" h="239" w="217">
                  <a:moveTo>
                    <a:pt x="83" y="0"/>
                  </a:moveTo>
                  <a:cubicBezTo>
                    <a:pt x="35" y="5"/>
                    <a:pt x="0" y="61"/>
                    <a:pt x="5" y="126"/>
                  </a:cubicBezTo>
                  <a:lnTo>
                    <a:pt x="5" y="126"/>
                  </a:lnTo>
                  <a:cubicBezTo>
                    <a:pt x="9" y="191"/>
                    <a:pt x="117" y="238"/>
                    <a:pt x="165" y="238"/>
                  </a:cubicBezTo>
                  <a:lnTo>
                    <a:pt x="165" y="238"/>
                  </a:lnTo>
                  <a:cubicBezTo>
                    <a:pt x="217" y="234"/>
                    <a:pt x="187" y="178"/>
                    <a:pt x="182" y="113"/>
                  </a:cubicBezTo>
                  <a:lnTo>
                    <a:pt x="182" y="113"/>
                  </a:lnTo>
                  <a:cubicBezTo>
                    <a:pt x="178" y="48"/>
                    <a:pt x="135" y="0"/>
                    <a:pt x="91" y="0"/>
                  </a:cubicBezTo>
                  <a:lnTo>
                    <a:pt x="91" y="0"/>
                  </a:lnTo>
                  <a:cubicBezTo>
                    <a:pt x="87" y="0"/>
                    <a:pt x="87" y="0"/>
                    <a:pt x="83" y="0"/>
                  </a:cubicBezTo>
                </a:path>
              </a:pathLst>
            </a:custGeom>
            <a:solidFill>
              <a:srgbClr val="EF87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1594855" y="2117282"/>
              <a:ext cx="665862" cy="554219"/>
            </a:xfrm>
            <a:custGeom>
              <a:rect b="b" l="l" r="r" t="t"/>
              <a:pathLst>
                <a:path extrusionOk="0" h="4513" w="5422">
                  <a:moveTo>
                    <a:pt x="555" y="325"/>
                  </a:moveTo>
                  <a:cubicBezTo>
                    <a:pt x="1" y="1459"/>
                    <a:pt x="2869" y="2765"/>
                    <a:pt x="4314" y="3271"/>
                  </a:cubicBezTo>
                  <a:lnTo>
                    <a:pt x="4314" y="3271"/>
                  </a:lnTo>
                  <a:cubicBezTo>
                    <a:pt x="3955" y="3479"/>
                    <a:pt x="3142" y="4271"/>
                    <a:pt x="3142" y="4271"/>
                  </a:cubicBezTo>
                  <a:lnTo>
                    <a:pt x="3142" y="4271"/>
                  </a:lnTo>
                  <a:lnTo>
                    <a:pt x="3389" y="4513"/>
                  </a:lnTo>
                  <a:cubicBezTo>
                    <a:pt x="3389" y="4513"/>
                    <a:pt x="4803" y="3834"/>
                    <a:pt x="5296" y="3297"/>
                  </a:cubicBezTo>
                  <a:lnTo>
                    <a:pt x="5296" y="3297"/>
                  </a:lnTo>
                  <a:cubicBezTo>
                    <a:pt x="5422" y="3163"/>
                    <a:pt x="4539" y="2220"/>
                    <a:pt x="4211" y="1939"/>
                  </a:cubicBezTo>
                  <a:lnTo>
                    <a:pt x="4211" y="1939"/>
                  </a:lnTo>
                  <a:cubicBezTo>
                    <a:pt x="3181" y="1061"/>
                    <a:pt x="1857" y="1"/>
                    <a:pt x="1083" y="1"/>
                  </a:cubicBezTo>
                  <a:lnTo>
                    <a:pt x="1083" y="1"/>
                  </a:lnTo>
                  <a:cubicBezTo>
                    <a:pt x="849" y="1"/>
                    <a:pt x="667" y="96"/>
                    <a:pt x="555" y="325"/>
                  </a:cubicBezTo>
                </a:path>
              </a:pathLst>
            </a:custGeom>
            <a:solidFill>
              <a:srgbClr val="F08E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1939205" y="2599172"/>
              <a:ext cx="136685" cy="149085"/>
            </a:xfrm>
            <a:custGeom>
              <a:rect b="b" l="l" r="r" t="t"/>
              <a:pathLst>
                <a:path extrusionOk="0" h="1214" w="1113">
                  <a:moveTo>
                    <a:pt x="693" y="1"/>
                  </a:moveTo>
                  <a:lnTo>
                    <a:pt x="0" y="433"/>
                  </a:lnTo>
                  <a:cubicBezTo>
                    <a:pt x="0" y="433"/>
                    <a:pt x="797" y="1213"/>
                    <a:pt x="1013" y="1213"/>
                  </a:cubicBezTo>
                  <a:cubicBezTo>
                    <a:pt x="1041" y="1213"/>
                    <a:pt x="1060" y="1199"/>
                    <a:pt x="1065" y="1169"/>
                  </a:cubicBezTo>
                  <a:cubicBezTo>
                    <a:pt x="1112" y="900"/>
                    <a:pt x="693" y="1"/>
                    <a:pt x="6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1603452" y="2080686"/>
              <a:ext cx="404896" cy="344836"/>
            </a:xfrm>
            <a:custGeom>
              <a:rect b="b" l="l" r="r" t="t"/>
              <a:pathLst>
                <a:path extrusionOk="0" h="2808" w="3297">
                  <a:moveTo>
                    <a:pt x="2146" y="2808"/>
                  </a:moveTo>
                  <a:cubicBezTo>
                    <a:pt x="2146" y="2808"/>
                    <a:pt x="2475" y="1770"/>
                    <a:pt x="3297" y="1523"/>
                  </a:cubicBezTo>
                  <a:cubicBezTo>
                    <a:pt x="3297" y="1523"/>
                    <a:pt x="2099" y="0"/>
                    <a:pt x="1108" y="74"/>
                  </a:cubicBezTo>
                  <a:cubicBezTo>
                    <a:pt x="121" y="143"/>
                    <a:pt x="0" y="909"/>
                    <a:pt x="0" y="909"/>
                  </a:cubicBezTo>
                  <a:cubicBezTo>
                    <a:pt x="0" y="909"/>
                    <a:pt x="1039" y="2380"/>
                    <a:pt x="2146" y="280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1822907" y="2234685"/>
              <a:ext cx="205703" cy="224856"/>
            </a:xfrm>
            <a:custGeom>
              <a:rect b="b" l="l" r="r" t="t"/>
              <a:pathLst>
                <a:path extrusionOk="0" h="1831" w="1675">
                  <a:moveTo>
                    <a:pt x="1523" y="5"/>
                  </a:moveTo>
                  <a:cubicBezTo>
                    <a:pt x="1523" y="5"/>
                    <a:pt x="1333" y="1"/>
                    <a:pt x="844" y="399"/>
                  </a:cubicBezTo>
                  <a:cubicBezTo>
                    <a:pt x="506" y="671"/>
                    <a:pt x="238" y="1199"/>
                    <a:pt x="117" y="1515"/>
                  </a:cubicBezTo>
                  <a:cubicBezTo>
                    <a:pt x="0" y="1831"/>
                    <a:pt x="316" y="1809"/>
                    <a:pt x="316" y="1809"/>
                  </a:cubicBezTo>
                  <a:lnTo>
                    <a:pt x="1674" y="4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2124642" y="2503015"/>
              <a:ext cx="41509" cy="16087"/>
            </a:xfrm>
            <a:custGeom>
              <a:rect b="b" l="l" r="r" t="t"/>
              <a:pathLst>
                <a:path extrusionOk="0" h="131" w="338">
                  <a:moveTo>
                    <a:pt x="0" y="130"/>
                  </a:moveTo>
                  <a:cubicBezTo>
                    <a:pt x="13" y="100"/>
                    <a:pt x="39" y="78"/>
                    <a:pt x="65" y="61"/>
                  </a:cubicBezTo>
                  <a:cubicBezTo>
                    <a:pt x="91" y="44"/>
                    <a:pt x="122" y="31"/>
                    <a:pt x="152" y="18"/>
                  </a:cubicBezTo>
                  <a:cubicBezTo>
                    <a:pt x="182" y="9"/>
                    <a:pt x="212" y="5"/>
                    <a:pt x="247" y="1"/>
                  </a:cubicBezTo>
                  <a:cubicBezTo>
                    <a:pt x="277" y="1"/>
                    <a:pt x="308" y="1"/>
                    <a:pt x="338" y="5"/>
                  </a:cubicBezTo>
                  <a:cubicBezTo>
                    <a:pt x="277" y="26"/>
                    <a:pt x="221" y="39"/>
                    <a:pt x="165" y="61"/>
                  </a:cubicBezTo>
                  <a:cubicBezTo>
                    <a:pt x="109" y="78"/>
                    <a:pt x="57" y="100"/>
                    <a:pt x="0" y="130"/>
                  </a:cubicBezTo>
                  <a:close/>
                </a:path>
              </a:pathLst>
            </a:custGeom>
            <a:solidFill>
              <a:srgbClr val="C65D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" name="Google Shape;419;p28"/>
          <p:cNvGrpSpPr/>
          <p:nvPr/>
        </p:nvGrpSpPr>
        <p:grpSpPr>
          <a:xfrm>
            <a:off x="797438" y="2136790"/>
            <a:ext cx="1011808" cy="1065953"/>
            <a:chOff x="3303363" y="2090634"/>
            <a:chExt cx="1011808" cy="1065953"/>
          </a:xfrm>
        </p:grpSpPr>
        <p:sp>
          <p:nvSpPr>
            <p:cNvPr id="420" name="Google Shape;420;p28"/>
            <p:cNvSpPr/>
            <p:nvPr/>
          </p:nvSpPr>
          <p:spPr>
            <a:xfrm>
              <a:off x="3506853" y="2645347"/>
              <a:ext cx="450212" cy="489992"/>
            </a:xfrm>
            <a:custGeom>
              <a:rect b="b" l="l" r="r" t="t"/>
              <a:pathLst>
                <a:path extrusionOk="0" h="3990" w="3666">
                  <a:moveTo>
                    <a:pt x="2523" y="10"/>
                  </a:moveTo>
                  <a:cubicBezTo>
                    <a:pt x="1839" y="135"/>
                    <a:pt x="1290" y="2506"/>
                    <a:pt x="1307" y="3384"/>
                  </a:cubicBezTo>
                  <a:lnTo>
                    <a:pt x="1307" y="3384"/>
                  </a:lnTo>
                  <a:cubicBezTo>
                    <a:pt x="758" y="3081"/>
                    <a:pt x="143" y="2982"/>
                    <a:pt x="143" y="2982"/>
                  </a:cubicBezTo>
                  <a:lnTo>
                    <a:pt x="143" y="2982"/>
                  </a:lnTo>
                  <a:lnTo>
                    <a:pt x="1" y="3246"/>
                  </a:lnTo>
                  <a:lnTo>
                    <a:pt x="1692" y="3990"/>
                  </a:lnTo>
                  <a:cubicBezTo>
                    <a:pt x="1692" y="3990"/>
                    <a:pt x="3665" y="1"/>
                    <a:pt x="2614" y="1"/>
                  </a:cubicBezTo>
                  <a:lnTo>
                    <a:pt x="2614" y="1"/>
                  </a:lnTo>
                  <a:cubicBezTo>
                    <a:pt x="2588" y="1"/>
                    <a:pt x="2557" y="5"/>
                    <a:pt x="2523" y="10"/>
                  </a:cubicBezTo>
                </a:path>
              </a:pathLst>
            </a:custGeom>
            <a:solidFill>
              <a:srgbClr val="DB6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3692782" y="2584190"/>
              <a:ext cx="225475" cy="309469"/>
            </a:xfrm>
            <a:custGeom>
              <a:rect b="b" l="l" r="r" t="t"/>
              <a:pathLst>
                <a:path extrusionOk="0" h="2520" w="1836">
                  <a:moveTo>
                    <a:pt x="881" y="1"/>
                  </a:moveTo>
                  <a:cubicBezTo>
                    <a:pt x="337" y="1"/>
                    <a:pt x="1" y="2139"/>
                    <a:pt x="1" y="2139"/>
                  </a:cubicBezTo>
                  <a:lnTo>
                    <a:pt x="1251" y="2519"/>
                  </a:lnTo>
                  <a:cubicBezTo>
                    <a:pt x="1251" y="2519"/>
                    <a:pt x="1835" y="205"/>
                    <a:pt x="927" y="6"/>
                  </a:cubicBezTo>
                  <a:cubicBezTo>
                    <a:pt x="911" y="2"/>
                    <a:pt x="896" y="1"/>
                    <a:pt x="881" y="1"/>
                  </a:cubicBezTo>
                  <a:close/>
                </a:path>
              </a:pathLst>
            </a:custGeom>
            <a:solidFill>
              <a:srgbClr val="E1B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3428749" y="2981712"/>
              <a:ext cx="115439" cy="107823"/>
            </a:xfrm>
            <a:custGeom>
              <a:rect b="b" l="l" r="r" t="t"/>
              <a:pathLst>
                <a:path extrusionOk="0" h="878" w="940">
                  <a:moveTo>
                    <a:pt x="455" y="1"/>
                  </a:moveTo>
                  <a:lnTo>
                    <a:pt x="1" y="269"/>
                  </a:lnTo>
                  <a:cubicBezTo>
                    <a:pt x="1" y="269"/>
                    <a:pt x="23" y="878"/>
                    <a:pt x="196" y="878"/>
                  </a:cubicBezTo>
                  <a:cubicBezTo>
                    <a:pt x="224" y="878"/>
                    <a:pt x="255" y="862"/>
                    <a:pt x="290" y="827"/>
                  </a:cubicBezTo>
                  <a:cubicBezTo>
                    <a:pt x="507" y="606"/>
                    <a:pt x="576" y="485"/>
                    <a:pt x="576" y="485"/>
                  </a:cubicBezTo>
                  <a:lnTo>
                    <a:pt x="797" y="667"/>
                  </a:lnTo>
                  <a:lnTo>
                    <a:pt x="939" y="204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E9EE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3903273" y="2322859"/>
              <a:ext cx="193422" cy="400221"/>
            </a:xfrm>
            <a:custGeom>
              <a:rect b="b" l="l" r="r" t="t"/>
              <a:pathLst>
                <a:path extrusionOk="0" h="3259" w="1575">
                  <a:moveTo>
                    <a:pt x="1103" y="40"/>
                  </a:moveTo>
                  <a:cubicBezTo>
                    <a:pt x="584" y="304"/>
                    <a:pt x="0" y="2073"/>
                    <a:pt x="0" y="2073"/>
                  </a:cubicBezTo>
                  <a:lnTo>
                    <a:pt x="0" y="2073"/>
                  </a:lnTo>
                  <a:lnTo>
                    <a:pt x="1004" y="3259"/>
                  </a:lnTo>
                  <a:lnTo>
                    <a:pt x="1328" y="3241"/>
                  </a:lnTo>
                  <a:lnTo>
                    <a:pt x="502" y="2155"/>
                  </a:lnTo>
                  <a:cubicBezTo>
                    <a:pt x="502" y="2155"/>
                    <a:pt x="762" y="1814"/>
                    <a:pt x="1064" y="1351"/>
                  </a:cubicBezTo>
                  <a:lnTo>
                    <a:pt x="1064" y="1351"/>
                  </a:lnTo>
                  <a:cubicBezTo>
                    <a:pt x="1337" y="935"/>
                    <a:pt x="1575" y="1"/>
                    <a:pt x="1242" y="1"/>
                  </a:cubicBezTo>
                  <a:lnTo>
                    <a:pt x="1242" y="1"/>
                  </a:lnTo>
                  <a:cubicBezTo>
                    <a:pt x="1207" y="1"/>
                    <a:pt x="1160" y="14"/>
                    <a:pt x="1103" y="40"/>
                  </a:cubicBezTo>
                  <a:close/>
                </a:path>
              </a:pathLst>
            </a:custGeom>
            <a:solidFill>
              <a:srgbClr val="DB6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3685414" y="2620418"/>
              <a:ext cx="629757" cy="449589"/>
            </a:xfrm>
            <a:custGeom>
              <a:rect b="b" l="l" r="r" t="t"/>
              <a:pathLst>
                <a:path extrusionOk="0" h="3661" w="5128">
                  <a:moveTo>
                    <a:pt x="1229" y="53"/>
                  </a:moveTo>
                  <a:cubicBezTo>
                    <a:pt x="0" y="533"/>
                    <a:pt x="2925" y="1930"/>
                    <a:pt x="4253" y="2233"/>
                  </a:cubicBezTo>
                  <a:lnTo>
                    <a:pt x="4253" y="2233"/>
                  </a:lnTo>
                  <a:cubicBezTo>
                    <a:pt x="4093" y="2354"/>
                    <a:pt x="3864" y="2436"/>
                    <a:pt x="3669" y="2735"/>
                  </a:cubicBezTo>
                  <a:lnTo>
                    <a:pt x="3669" y="2735"/>
                  </a:lnTo>
                  <a:cubicBezTo>
                    <a:pt x="3349" y="3237"/>
                    <a:pt x="3167" y="3661"/>
                    <a:pt x="3167" y="3661"/>
                  </a:cubicBezTo>
                  <a:lnTo>
                    <a:pt x="3167" y="3661"/>
                  </a:lnTo>
                  <a:lnTo>
                    <a:pt x="3370" y="3661"/>
                  </a:lnTo>
                  <a:cubicBezTo>
                    <a:pt x="3370" y="3661"/>
                    <a:pt x="5127" y="2250"/>
                    <a:pt x="4980" y="2030"/>
                  </a:cubicBezTo>
                  <a:lnTo>
                    <a:pt x="4980" y="2030"/>
                  </a:lnTo>
                  <a:cubicBezTo>
                    <a:pt x="4565" y="1411"/>
                    <a:pt x="2626" y="1"/>
                    <a:pt x="1549" y="1"/>
                  </a:cubicBezTo>
                  <a:lnTo>
                    <a:pt x="1549" y="1"/>
                  </a:lnTo>
                  <a:cubicBezTo>
                    <a:pt x="1432" y="1"/>
                    <a:pt x="1324" y="14"/>
                    <a:pt x="1229" y="53"/>
                  </a:cubicBezTo>
                </a:path>
              </a:pathLst>
            </a:custGeom>
            <a:solidFill>
              <a:srgbClr val="DB6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4047202" y="3010449"/>
              <a:ext cx="128702" cy="146138"/>
            </a:xfrm>
            <a:custGeom>
              <a:rect b="b" l="l" r="r" t="t"/>
              <a:pathLst>
                <a:path extrusionOk="0" h="1190" w="1048">
                  <a:moveTo>
                    <a:pt x="437" y="0"/>
                  </a:moveTo>
                  <a:lnTo>
                    <a:pt x="1" y="506"/>
                  </a:lnTo>
                  <a:lnTo>
                    <a:pt x="987" y="1190"/>
                  </a:lnTo>
                  <a:cubicBezTo>
                    <a:pt x="987" y="1190"/>
                    <a:pt x="1047" y="987"/>
                    <a:pt x="784" y="705"/>
                  </a:cubicBezTo>
                  <a:cubicBezTo>
                    <a:pt x="636" y="545"/>
                    <a:pt x="586" y="506"/>
                    <a:pt x="570" y="500"/>
                  </a:cubicBezTo>
                  <a:lnTo>
                    <a:pt x="570" y="500"/>
                  </a:lnTo>
                  <a:lnTo>
                    <a:pt x="844" y="264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E9EE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3720414" y="2567365"/>
              <a:ext cx="365721" cy="244996"/>
            </a:xfrm>
            <a:custGeom>
              <a:rect b="b" l="l" r="r" t="t"/>
              <a:pathLst>
                <a:path extrusionOk="0" h="1995" w="2978">
                  <a:moveTo>
                    <a:pt x="360" y="0"/>
                  </a:moveTo>
                  <a:lnTo>
                    <a:pt x="360" y="0"/>
                  </a:lnTo>
                  <a:cubicBezTo>
                    <a:pt x="360" y="0"/>
                    <a:pt x="1" y="1229"/>
                    <a:pt x="745" y="1471"/>
                  </a:cubicBezTo>
                  <a:cubicBezTo>
                    <a:pt x="1489" y="1713"/>
                    <a:pt x="1870" y="1994"/>
                    <a:pt x="1870" y="1994"/>
                  </a:cubicBezTo>
                  <a:lnTo>
                    <a:pt x="2977" y="1047"/>
                  </a:lnTo>
                  <a:cubicBezTo>
                    <a:pt x="2977" y="1047"/>
                    <a:pt x="1731" y="203"/>
                    <a:pt x="1186" y="182"/>
                  </a:cubicBezTo>
                  <a:cubicBezTo>
                    <a:pt x="641" y="164"/>
                    <a:pt x="360" y="0"/>
                    <a:pt x="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3756519" y="2226580"/>
              <a:ext cx="366826" cy="387818"/>
            </a:xfrm>
            <a:custGeom>
              <a:rect b="b" l="l" r="r" t="t"/>
              <a:pathLst>
                <a:path extrusionOk="0" h="3158" w="2987">
                  <a:moveTo>
                    <a:pt x="1102" y="1"/>
                  </a:moveTo>
                  <a:cubicBezTo>
                    <a:pt x="889" y="1"/>
                    <a:pt x="685" y="44"/>
                    <a:pt x="529" y="140"/>
                  </a:cubicBezTo>
                  <a:cubicBezTo>
                    <a:pt x="196" y="348"/>
                    <a:pt x="161" y="837"/>
                    <a:pt x="109" y="1287"/>
                  </a:cubicBezTo>
                  <a:cubicBezTo>
                    <a:pt x="1" y="2174"/>
                    <a:pt x="27" y="3138"/>
                    <a:pt x="27" y="3138"/>
                  </a:cubicBezTo>
                  <a:cubicBezTo>
                    <a:pt x="27" y="3138"/>
                    <a:pt x="178" y="3157"/>
                    <a:pt x="360" y="3157"/>
                  </a:cubicBezTo>
                  <a:cubicBezTo>
                    <a:pt x="597" y="3157"/>
                    <a:pt x="884" y="3125"/>
                    <a:pt x="953" y="2978"/>
                  </a:cubicBezTo>
                  <a:cubicBezTo>
                    <a:pt x="1074" y="2714"/>
                    <a:pt x="1567" y="1953"/>
                    <a:pt x="2138" y="1529"/>
                  </a:cubicBezTo>
                  <a:cubicBezTo>
                    <a:pt x="2986" y="906"/>
                    <a:pt x="2402" y="603"/>
                    <a:pt x="2039" y="300"/>
                  </a:cubicBezTo>
                  <a:cubicBezTo>
                    <a:pt x="1812" y="113"/>
                    <a:pt x="1445" y="1"/>
                    <a:pt x="1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3767203" y="2227316"/>
              <a:ext cx="140369" cy="177576"/>
            </a:xfrm>
            <a:custGeom>
              <a:rect b="b" l="l" r="r" t="t"/>
              <a:pathLst>
                <a:path extrusionOk="0" h="1446" w="1143">
                  <a:moveTo>
                    <a:pt x="827" y="9"/>
                  </a:moveTo>
                  <a:cubicBezTo>
                    <a:pt x="567" y="61"/>
                    <a:pt x="360" y="229"/>
                    <a:pt x="195" y="433"/>
                  </a:cubicBezTo>
                  <a:lnTo>
                    <a:pt x="195" y="433"/>
                  </a:lnTo>
                  <a:cubicBezTo>
                    <a:pt x="83" y="671"/>
                    <a:pt x="57" y="982"/>
                    <a:pt x="22" y="1281"/>
                  </a:cubicBezTo>
                  <a:lnTo>
                    <a:pt x="22" y="1281"/>
                  </a:lnTo>
                  <a:cubicBezTo>
                    <a:pt x="13" y="1337"/>
                    <a:pt x="9" y="1389"/>
                    <a:pt x="0" y="1445"/>
                  </a:cubicBezTo>
                  <a:lnTo>
                    <a:pt x="0" y="1445"/>
                  </a:lnTo>
                  <a:cubicBezTo>
                    <a:pt x="230" y="1441"/>
                    <a:pt x="537" y="1367"/>
                    <a:pt x="766" y="1038"/>
                  </a:cubicBezTo>
                  <a:lnTo>
                    <a:pt x="766" y="1038"/>
                  </a:lnTo>
                  <a:cubicBezTo>
                    <a:pt x="1143" y="493"/>
                    <a:pt x="935" y="48"/>
                    <a:pt x="909" y="0"/>
                  </a:cubicBezTo>
                  <a:lnTo>
                    <a:pt x="909" y="0"/>
                  </a:lnTo>
                  <a:cubicBezTo>
                    <a:pt x="879" y="0"/>
                    <a:pt x="853" y="4"/>
                    <a:pt x="827" y="9"/>
                  </a:cubicBezTo>
                  <a:close/>
                </a:path>
              </a:pathLst>
            </a:custGeom>
            <a:solidFill>
              <a:srgbClr val="F08E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3791642" y="2414841"/>
              <a:ext cx="18667" cy="201523"/>
            </a:xfrm>
            <a:custGeom>
              <a:rect b="b" l="l" r="r" t="t"/>
              <a:pathLst>
                <a:path extrusionOk="0" h="1641" w="152">
                  <a:moveTo>
                    <a:pt x="78" y="0"/>
                  </a:moveTo>
                  <a:lnTo>
                    <a:pt x="1" y="1636"/>
                  </a:lnTo>
                  <a:lnTo>
                    <a:pt x="70" y="1640"/>
                  </a:lnTo>
                  <a:lnTo>
                    <a:pt x="152" y="5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3947360" y="2164563"/>
              <a:ext cx="106351" cy="232347"/>
            </a:xfrm>
            <a:custGeom>
              <a:rect b="b" l="l" r="r" t="t"/>
              <a:pathLst>
                <a:path extrusionOk="0" h="1892" w="866">
                  <a:moveTo>
                    <a:pt x="0" y="585"/>
                  </a:moveTo>
                  <a:cubicBezTo>
                    <a:pt x="0" y="585"/>
                    <a:pt x="82" y="1891"/>
                    <a:pt x="264" y="1731"/>
                  </a:cubicBezTo>
                  <a:lnTo>
                    <a:pt x="264" y="1731"/>
                  </a:lnTo>
                  <a:cubicBezTo>
                    <a:pt x="446" y="1571"/>
                    <a:pt x="865" y="403"/>
                    <a:pt x="865" y="403"/>
                  </a:cubicBezTo>
                  <a:lnTo>
                    <a:pt x="865" y="403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rgbClr val="F08E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3948343" y="2124774"/>
              <a:ext cx="196246" cy="144541"/>
            </a:xfrm>
            <a:custGeom>
              <a:rect b="b" l="l" r="r" t="t"/>
              <a:pathLst>
                <a:path extrusionOk="0" h="1177" w="1598">
                  <a:moveTo>
                    <a:pt x="883" y="4"/>
                  </a:moveTo>
                  <a:cubicBezTo>
                    <a:pt x="1" y="121"/>
                    <a:pt x="1095" y="1177"/>
                    <a:pt x="1095" y="1177"/>
                  </a:cubicBezTo>
                  <a:lnTo>
                    <a:pt x="1095" y="1177"/>
                  </a:lnTo>
                  <a:cubicBezTo>
                    <a:pt x="1095" y="1177"/>
                    <a:pt x="1597" y="0"/>
                    <a:pt x="961" y="0"/>
                  </a:cubicBezTo>
                  <a:lnTo>
                    <a:pt x="961" y="0"/>
                  </a:lnTo>
                  <a:cubicBezTo>
                    <a:pt x="940" y="0"/>
                    <a:pt x="909" y="4"/>
                    <a:pt x="883" y="4"/>
                  </a:cubicBezTo>
                </a:path>
              </a:pathLst>
            </a:custGeom>
            <a:solidFill>
              <a:srgbClr val="F08E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3986044" y="2090634"/>
              <a:ext cx="114457" cy="110770"/>
            </a:xfrm>
            <a:custGeom>
              <a:rect b="b" l="l" r="r" t="t"/>
              <a:pathLst>
                <a:path extrusionOk="0" h="902" w="932">
                  <a:moveTo>
                    <a:pt x="854" y="0"/>
                  </a:moveTo>
                  <a:cubicBezTo>
                    <a:pt x="805" y="0"/>
                    <a:pt x="804" y="142"/>
                    <a:pt x="630" y="142"/>
                  </a:cubicBezTo>
                  <a:cubicBezTo>
                    <a:pt x="618" y="142"/>
                    <a:pt x="606" y="141"/>
                    <a:pt x="594" y="140"/>
                  </a:cubicBezTo>
                  <a:cubicBezTo>
                    <a:pt x="576" y="138"/>
                    <a:pt x="559" y="138"/>
                    <a:pt x="541" y="138"/>
                  </a:cubicBezTo>
                  <a:cubicBezTo>
                    <a:pt x="339" y="138"/>
                    <a:pt x="123" y="227"/>
                    <a:pt x="83" y="330"/>
                  </a:cubicBezTo>
                  <a:cubicBezTo>
                    <a:pt x="1" y="538"/>
                    <a:pt x="239" y="676"/>
                    <a:pt x="239" y="676"/>
                  </a:cubicBezTo>
                  <a:lnTo>
                    <a:pt x="399" y="901"/>
                  </a:lnTo>
                  <a:cubicBezTo>
                    <a:pt x="399" y="901"/>
                    <a:pt x="304" y="365"/>
                    <a:pt x="429" y="360"/>
                  </a:cubicBezTo>
                  <a:cubicBezTo>
                    <a:pt x="477" y="360"/>
                    <a:pt x="556" y="369"/>
                    <a:pt x="638" y="369"/>
                  </a:cubicBezTo>
                  <a:cubicBezTo>
                    <a:pt x="763" y="369"/>
                    <a:pt x="894" y="348"/>
                    <a:pt x="922" y="244"/>
                  </a:cubicBezTo>
                  <a:cubicBezTo>
                    <a:pt x="931" y="205"/>
                    <a:pt x="922" y="19"/>
                    <a:pt x="862" y="1"/>
                  </a:cubicBezTo>
                  <a:cubicBezTo>
                    <a:pt x="859" y="0"/>
                    <a:pt x="856" y="0"/>
                    <a:pt x="854" y="0"/>
                  </a:cubicBezTo>
                  <a:close/>
                </a:path>
              </a:pathLst>
            </a:custGeom>
            <a:solidFill>
              <a:srgbClr val="0701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4001518" y="2168247"/>
              <a:ext cx="29351" cy="28859"/>
            </a:xfrm>
            <a:custGeom>
              <a:rect b="b" l="l" r="r" t="t"/>
              <a:pathLst>
                <a:path extrusionOk="0" h="235" w="239">
                  <a:moveTo>
                    <a:pt x="74" y="1"/>
                  </a:moveTo>
                  <a:cubicBezTo>
                    <a:pt x="26" y="14"/>
                    <a:pt x="0" y="74"/>
                    <a:pt x="13" y="135"/>
                  </a:cubicBezTo>
                  <a:lnTo>
                    <a:pt x="13" y="135"/>
                  </a:lnTo>
                  <a:cubicBezTo>
                    <a:pt x="26" y="200"/>
                    <a:pt x="143" y="235"/>
                    <a:pt x="191" y="226"/>
                  </a:cubicBezTo>
                  <a:lnTo>
                    <a:pt x="191" y="226"/>
                  </a:lnTo>
                  <a:cubicBezTo>
                    <a:pt x="238" y="213"/>
                    <a:pt x="199" y="161"/>
                    <a:pt x="186" y="100"/>
                  </a:cubicBezTo>
                  <a:lnTo>
                    <a:pt x="186" y="100"/>
                  </a:lnTo>
                  <a:cubicBezTo>
                    <a:pt x="173" y="40"/>
                    <a:pt x="130" y="1"/>
                    <a:pt x="87" y="1"/>
                  </a:cubicBezTo>
                  <a:lnTo>
                    <a:pt x="87" y="1"/>
                  </a:lnTo>
                  <a:cubicBezTo>
                    <a:pt x="83" y="1"/>
                    <a:pt x="78" y="1"/>
                    <a:pt x="74" y="1"/>
                  </a:cubicBezTo>
                </a:path>
              </a:pathLst>
            </a:custGeom>
            <a:solidFill>
              <a:srgbClr val="F08E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3394240" y="2221422"/>
              <a:ext cx="496879" cy="165910"/>
            </a:xfrm>
            <a:custGeom>
              <a:rect b="b" l="l" r="r" t="t"/>
              <a:pathLst>
                <a:path extrusionOk="0" h="1351" w="4046">
                  <a:moveTo>
                    <a:pt x="1688" y="425"/>
                  </a:moveTo>
                  <a:cubicBezTo>
                    <a:pt x="982" y="667"/>
                    <a:pt x="0" y="1251"/>
                    <a:pt x="0" y="1251"/>
                  </a:cubicBezTo>
                  <a:lnTo>
                    <a:pt x="0" y="1251"/>
                  </a:lnTo>
                  <a:lnTo>
                    <a:pt x="221" y="1350"/>
                  </a:lnTo>
                  <a:cubicBezTo>
                    <a:pt x="221" y="1350"/>
                    <a:pt x="1385" y="1026"/>
                    <a:pt x="1748" y="965"/>
                  </a:cubicBezTo>
                  <a:lnTo>
                    <a:pt x="1748" y="965"/>
                  </a:lnTo>
                  <a:cubicBezTo>
                    <a:pt x="2112" y="909"/>
                    <a:pt x="3730" y="1091"/>
                    <a:pt x="3981" y="282"/>
                  </a:cubicBezTo>
                  <a:lnTo>
                    <a:pt x="3981" y="282"/>
                  </a:lnTo>
                  <a:cubicBezTo>
                    <a:pt x="4046" y="78"/>
                    <a:pt x="3872" y="1"/>
                    <a:pt x="3591" y="1"/>
                  </a:cubicBezTo>
                  <a:lnTo>
                    <a:pt x="3591" y="1"/>
                  </a:lnTo>
                  <a:cubicBezTo>
                    <a:pt x="3072" y="1"/>
                    <a:pt x="2181" y="256"/>
                    <a:pt x="1688" y="425"/>
                  </a:cubicBezTo>
                </a:path>
              </a:pathLst>
            </a:custGeom>
            <a:solidFill>
              <a:srgbClr val="F08E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3303363" y="2352701"/>
              <a:ext cx="174878" cy="174874"/>
            </a:xfrm>
            <a:custGeom>
              <a:rect b="b" l="l" r="r" t="t"/>
              <a:pathLst>
                <a:path extrusionOk="0" h="1424" w="1424">
                  <a:moveTo>
                    <a:pt x="1" y="710"/>
                  </a:moveTo>
                  <a:cubicBezTo>
                    <a:pt x="1" y="1103"/>
                    <a:pt x="316" y="1424"/>
                    <a:pt x="710" y="1424"/>
                  </a:cubicBezTo>
                  <a:lnTo>
                    <a:pt x="710" y="1424"/>
                  </a:lnTo>
                  <a:cubicBezTo>
                    <a:pt x="1104" y="1424"/>
                    <a:pt x="1424" y="1103"/>
                    <a:pt x="1424" y="710"/>
                  </a:cubicBezTo>
                  <a:lnTo>
                    <a:pt x="1424" y="710"/>
                  </a:lnTo>
                  <a:cubicBezTo>
                    <a:pt x="1424" y="316"/>
                    <a:pt x="1104" y="0"/>
                    <a:pt x="710" y="0"/>
                  </a:cubicBezTo>
                  <a:lnTo>
                    <a:pt x="710" y="0"/>
                  </a:lnTo>
                  <a:cubicBezTo>
                    <a:pt x="316" y="0"/>
                    <a:pt x="1" y="316"/>
                    <a:pt x="1" y="7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3748045" y="2590944"/>
              <a:ext cx="125509" cy="41877"/>
            </a:xfrm>
            <a:custGeom>
              <a:rect b="b" l="l" r="r" t="t"/>
              <a:pathLst>
                <a:path extrusionOk="0" h="341" w="1022">
                  <a:moveTo>
                    <a:pt x="930" y="0"/>
                  </a:moveTo>
                  <a:cubicBezTo>
                    <a:pt x="868" y="0"/>
                    <a:pt x="807" y="4"/>
                    <a:pt x="749" y="16"/>
                  </a:cubicBezTo>
                  <a:cubicBezTo>
                    <a:pt x="658" y="29"/>
                    <a:pt x="568" y="50"/>
                    <a:pt x="481" y="81"/>
                  </a:cubicBezTo>
                  <a:cubicBezTo>
                    <a:pt x="308" y="141"/>
                    <a:pt x="144" y="223"/>
                    <a:pt x="1" y="340"/>
                  </a:cubicBezTo>
                  <a:cubicBezTo>
                    <a:pt x="169" y="275"/>
                    <a:pt x="338" y="206"/>
                    <a:pt x="507" y="150"/>
                  </a:cubicBezTo>
                  <a:cubicBezTo>
                    <a:pt x="589" y="120"/>
                    <a:pt x="676" y="94"/>
                    <a:pt x="758" y="68"/>
                  </a:cubicBezTo>
                  <a:cubicBezTo>
                    <a:pt x="844" y="46"/>
                    <a:pt x="931" y="24"/>
                    <a:pt x="1022" y="3"/>
                  </a:cubicBezTo>
                  <a:cubicBezTo>
                    <a:pt x="991" y="1"/>
                    <a:pt x="961" y="0"/>
                    <a:pt x="930" y="0"/>
                  </a:cubicBezTo>
                  <a:close/>
                </a:path>
              </a:pathLst>
            </a:custGeom>
            <a:solidFill>
              <a:srgbClr val="E1B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3786852" y="2615628"/>
              <a:ext cx="190352" cy="141471"/>
            </a:xfrm>
            <a:custGeom>
              <a:rect b="b" l="l" r="r" t="t"/>
              <a:pathLst>
                <a:path extrusionOk="0" h="1152" w="1550">
                  <a:moveTo>
                    <a:pt x="1523" y="1152"/>
                  </a:moveTo>
                  <a:cubicBezTo>
                    <a:pt x="1519" y="1152"/>
                    <a:pt x="983" y="948"/>
                    <a:pt x="502" y="736"/>
                  </a:cubicBezTo>
                  <a:cubicBezTo>
                    <a:pt x="1" y="511"/>
                    <a:pt x="40" y="5"/>
                    <a:pt x="40" y="1"/>
                  </a:cubicBezTo>
                  <a:lnTo>
                    <a:pt x="109" y="9"/>
                  </a:lnTo>
                  <a:cubicBezTo>
                    <a:pt x="109" y="27"/>
                    <a:pt x="78" y="468"/>
                    <a:pt x="533" y="667"/>
                  </a:cubicBezTo>
                  <a:cubicBezTo>
                    <a:pt x="1009" y="879"/>
                    <a:pt x="1545" y="1082"/>
                    <a:pt x="1549" y="10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28"/>
          <p:cNvGrpSpPr/>
          <p:nvPr/>
        </p:nvGrpSpPr>
        <p:grpSpPr>
          <a:xfrm>
            <a:off x="458100" y="1382263"/>
            <a:ext cx="1690510" cy="3230930"/>
            <a:chOff x="458100" y="1382263"/>
            <a:chExt cx="1690510" cy="3230930"/>
          </a:xfrm>
        </p:grpSpPr>
        <p:grpSp>
          <p:nvGrpSpPr>
            <p:cNvPr id="439" name="Google Shape;439;p28"/>
            <p:cNvGrpSpPr/>
            <p:nvPr/>
          </p:nvGrpSpPr>
          <p:grpSpPr>
            <a:xfrm>
              <a:off x="458110" y="3417875"/>
              <a:ext cx="1690500" cy="1003925"/>
              <a:chOff x="988398" y="3646475"/>
              <a:chExt cx="1690500" cy="1003925"/>
            </a:xfrm>
          </p:grpSpPr>
          <p:sp>
            <p:nvSpPr>
              <p:cNvPr id="440" name="Google Shape;440;p28"/>
              <p:cNvSpPr txBox="1"/>
              <p:nvPr/>
            </p:nvSpPr>
            <p:spPr>
              <a:xfrm>
                <a:off x="988398" y="3646475"/>
                <a:ext cx="16905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Decision Tree </a:t>
                </a:r>
                <a:endParaRPr b="1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41" name="Google Shape;441;p28"/>
              <p:cNvSpPr txBox="1"/>
              <p:nvPr/>
            </p:nvSpPr>
            <p:spPr>
              <a:xfrm>
                <a:off x="988398" y="3924100"/>
                <a:ext cx="1690500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2921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Roboto"/>
                  <a:buChar char="-"/>
                </a:pPr>
                <a:r>
                  <a:rPr lang="en" sz="10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KFold</a:t>
                </a:r>
                <a:endParaRPr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2921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Roboto"/>
                  <a:buChar char="-"/>
                </a:pPr>
                <a:r>
                  <a:rPr lang="en" sz="10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Feature Elim</a:t>
                </a:r>
                <a:endParaRPr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2921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Roboto"/>
                  <a:buChar char="-"/>
                </a:pPr>
                <a:r>
                  <a:rPr lang="en" sz="10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Hyperparameter Tuning</a:t>
                </a:r>
                <a:endParaRPr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42" name="Google Shape;442;p28"/>
            <p:cNvSpPr/>
            <p:nvPr/>
          </p:nvSpPr>
          <p:spPr>
            <a:xfrm>
              <a:off x="458110" y="1382263"/>
              <a:ext cx="1690500" cy="4467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4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b="1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458100" y="4421793"/>
              <a:ext cx="1690500" cy="191400"/>
            </a:xfrm>
            <a:prstGeom prst="roundRect">
              <a:avLst>
                <a:gd fmla="val 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44" name="Google Shape;444;p28"/>
          <p:cNvGrpSpPr/>
          <p:nvPr/>
        </p:nvGrpSpPr>
        <p:grpSpPr>
          <a:xfrm>
            <a:off x="2636501" y="1382263"/>
            <a:ext cx="1690520" cy="3230930"/>
            <a:chOff x="2637333" y="1382263"/>
            <a:chExt cx="1690520" cy="3230930"/>
          </a:xfrm>
        </p:grpSpPr>
        <p:grpSp>
          <p:nvGrpSpPr>
            <p:cNvPr id="445" name="Google Shape;445;p28"/>
            <p:cNvGrpSpPr/>
            <p:nvPr/>
          </p:nvGrpSpPr>
          <p:grpSpPr>
            <a:xfrm>
              <a:off x="2637333" y="3417875"/>
              <a:ext cx="1690520" cy="1003924"/>
              <a:chOff x="979300" y="3646475"/>
              <a:chExt cx="1690520" cy="1003924"/>
            </a:xfrm>
          </p:grpSpPr>
          <p:sp>
            <p:nvSpPr>
              <p:cNvPr id="446" name="Google Shape;446;p28"/>
              <p:cNvSpPr txBox="1"/>
              <p:nvPr/>
            </p:nvSpPr>
            <p:spPr>
              <a:xfrm>
                <a:off x="979320" y="3646475"/>
                <a:ext cx="16905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Random </a:t>
                </a:r>
                <a:r>
                  <a:rPr b="1"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Forest</a:t>
                </a:r>
                <a:endParaRPr b="1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47" name="Google Shape;447;p28"/>
              <p:cNvSpPr txBox="1"/>
              <p:nvPr/>
            </p:nvSpPr>
            <p:spPr>
              <a:xfrm>
                <a:off x="979300" y="3924099"/>
                <a:ext cx="1690500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29845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"/>
                  <a:buChar char="-"/>
                </a:pPr>
                <a:r>
                  <a:rPr lang="en" sz="11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KFold</a:t>
                </a:r>
                <a:endParaRPr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29845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Roboto"/>
                  <a:buChar char="-"/>
                </a:pPr>
                <a:r>
                  <a:rPr lang="en" sz="11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Hyperparameter Tuning</a:t>
                </a:r>
                <a:endParaRPr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48" name="Google Shape;448;p28"/>
            <p:cNvSpPr/>
            <p:nvPr/>
          </p:nvSpPr>
          <p:spPr>
            <a:xfrm>
              <a:off x="2637344" y="1382263"/>
              <a:ext cx="1690500" cy="446700"/>
            </a:xfrm>
            <a:prstGeom prst="roundRect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4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b="1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2637350" y="4421793"/>
              <a:ext cx="1690500" cy="191400"/>
            </a:xfrm>
            <a:prstGeom prst="roundRect">
              <a:avLst>
                <a:gd fmla="val 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50" name="Google Shape;450;p28"/>
          <p:cNvGrpSpPr/>
          <p:nvPr/>
        </p:nvGrpSpPr>
        <p:grpSpPr>
          <a:xfrm>
            <a:off x="4814911" y="1382263"/>
            <a:ext cx="1691548" cy="3230930"/>
            <a:chOff x="4815552" y="1382263"/>
            <a:chExt cx="1691548" cy="3230930"/>
          </a:xfrm>
        </p:grpSpPr>
        <p:grpSp>
          <p:nvGrpSpPr>
            <p:cNvPr id="451" name="Google Shape;451;p28"/>
            <p:cNvGrpSpPr/>
            <p:nvPr/>
          </p:nvGrpSpPr>
          <p:grpSpPr>
            <a:xfrm>
              <a:off x="4815552" y="3417875"/>
              <a:ext cx="1691100" cy="1003925"/>
              <a:chOff x="978863" y="3646475"/>
              <a:chExt cx="1691100" cy="1003925"/>
            </a:xfrm>
          </p:grpSpPr>
          <p:sp>
            <p:nvSpPr>
              <p:cNvPr id="452" name="Google Shape;452;p28"/>
              <p:cNvSpPr txBox="1"/>
              <p:nvPr/>
            </p:nvSpPr>
            <p:spPr>
              <a:xfrm>
                <a:off x="979320" y="3646475"/>
                <a:ext cx="16905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AdaBoost</a:t>
                </a:r>
                <a:endParaRPr b="1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53" name="Google Shape;453;p28"/>
              <p:cNvSpPr txBox="1"/>
              <p:nvPr/>
            </p:nvSpPr>
            <p:spPr>
              <a:xfrm>
                <a:off x="978863" y="3924100"/>
                <a:ext cx="1691100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0" spcFirstLastPara="1" rIns="0" wrap="square" tIns="91425">
                <a:noAutofit/>
              </a:bodyPr>
              <a:lstStyle/>
              <a:p>
                <a:pPr indent="-31115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00"/>
                  <a:buFont typeface="Roboto"/>
                  <a:buChar char="-"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KFold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048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Roboto"/>
                  <a:buChar char="-"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Hyperparameter Tuning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54" name="Google Shape;454;p28"/>
            <p:cNvSpPr/>
            <p:nvPr/>
          </p:nvSpPr>
          <p:spPr>
            <a:xfrm>
              <a:off x="4815999" y="1382263"/>
              <a:ext cx="1690500" cy="446700"/>
            </a:xfrm>
            <a:prstGeom prst="roundRect">
              <a:avLst>
                <a:gd fmla="val 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4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</a:t>
              </a:r>
              <a:endParaRPr b="1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4816600" y="4421793"/>
              <a:ext cx="1690500" cy="191400"/>
            </a:xfrm>
            <a:prstGeom prst="roundRect">
              <a:avLst>
                <a:gd fmla="val 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56" name="Google Shape;456;p28"/>
          <p:cNvGrpSpPr/>
          <p:nvPr/>
        </p:nvGrpSpPr>
        <p:grpSpPr>
          <a:xfrm>
            <a:off x="6994325" y="1382263"/>
            <a:ext cx="1692025" cy="3230930"/>
            <a:chOff x="6994325" y="1382263"/>
            <a:chExt cx="1692025" cy="3230930"/>
          </a:xfrm>
        </p:grpSpPr>
        <p:grpSp>
          <p:nvGrpSpPr>
            <p:cNvPr id="457" name="Google Shape;457;p28"/>
            <p:cNvGrpSpPr/>
            <p:nvPr/>
          </p:nvGrpSpPr>
          <p:grpSpPr>
            <a:xfrm>
              <a:off x="6994325" y="3417875"/>
              <a:ext cx="1691450" cy="1003924"/>
              <a:chOff x="979275" y="3646475"/>
              <a:chExt cx="1691450" cy="1003924"/>
            </a:xfrm>
          </p:grpSpPr>
          <p:sp>
            <p:nvSpPr>
              <p:cNvPr id="458" name="Google Shape;458;p28"/>
              <p:cNvSpPr txBox="1"/>
              <p:nvPr/>
            </p:nvSpPr>
            <p:spPr>
              <a:xfrm>
                <a:off x="979325" y="3646475"/>
                <a:ext cx="16914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8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Model ~ N Games</a:t>
                </a:r>
                <a:endParaRPr b="1" sz="18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59" name="Google Shape;459;p28"/>
              <p:cNvSpPr txBox="1"/>
              <p:nvPr/>
            </p:nvSpPr>
            <p:spPr>
              <a:xfrm>
                <a:off x="979275" y="3924099"/>
                <a:ext cx="1690500" cy="7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2921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000"/>
                  <a:buFont typeface="Roboto"/>
                  <a:buChar char="-"/>
                </a:pPr>
                <a:r>
                  <a:rPr lang="en" sz="10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Find optimal n number of games to take rolling </a:t>
                </a:r>
                <a:r>
                  <a:rPr lang="en" sz="10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average</a:t>
                </a:r>
                <a:r>
                  <a:rPr lang="en" sz="10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from</a:t>
                </a:r>
                <a:endParaRPr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60" name="Google Shape;460;p28"/>
            <p:cNvSpPr/>
            <p:nvPr/>
          </p:nvSpPr>
          <p:spPr>
            <a:xfrm>
              <a:off x="6994360" y="1382263"/>
              <a:ext cx="1690500" cy="446700"/>
            </a:xfrm>
            <a:prstGeom prst="roundRect">
              <a:avLst>
                <a:gd fmla="val 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4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</a:t>
              </a:r>
              <a:endParaRPr b="1" sz="24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6995850" y="4421793"/>
              <a:ext cx="1690500" cy="191400"/>
            </a:xfrm>
            <a:prstGeom prst="roundRect">
              <a:avLst>
                <a:gd fmla="val 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240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62" name="Google Shape;462;p28"/>
          <p:cNvSpPr txBox="1"/>
          <p:nvPr/>
        </p:nvSpPr>
        <p:spPr>
          <a:xfrm>
            <a:off x="2242575" y="862263"/>
            <a:ext cx="50862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Classification: A game is either won or loss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DECISION TREE (N=10)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9"/>
          <p:cNvSpPr txBox="1"/>
          <p:nvPr/>
        </p:nvSpPr>
        <p:spPr>
          <a:xfrm>
            <a:off x="379525" y="1208425"/>
            <a:ext cx="3399600" cy="3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Hyperparameters: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From randomized grid search obtained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Max Depth: 5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Min Sample Leaf: 112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Min Samples Split: 2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F1 Score: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Train = 0.64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Test = 0.60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9" name="Google Shape;4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250" y="1409825"/>
            <a:ext cx="5617499" cy="326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DECISION TREE</a:t>
            </a:r>
            <a:r>
              <a:rPr lang="en"/>
              <a:t> (N = 10)</a:t>
            </a:r>
            <a:endParaRPr sz="2400"/>
          </a:p>
        </p:txBody>
      </p:sp>
      <p:pic>
        <p:nvPicPr>
          <p:cNvPr id="475" name="Google Shape;4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5500"/>
            <a:ext cx="4271557" cy="38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975" y="1891759"/>
            <a:ext cx="3924675" cy="15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(N = 10)</a:t>
            </a:r>
            <a:endParaRPr sz="2400"/>
          </a:p>
        </p:txBody>
      </p:sp>
      <p:pic>
        <p:nvPicPr>
          <p:cNvPr id="482" name="Google Shape;4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125" y="1012163"/>
            <a:ext cx="5156925" cy="3119173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1"/>
          <p:cNvSpPr txBox="1"/>
          <p:nvPr/>
        </p:nvSpPr>
        <p:spPr>
          <a:xfrm>
            <a:off x="379525" y="1208425"/>
            <a:ext cx="3399600" cy="3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Hyperparameters: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From randomized grid search obtained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 estimators: 350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Max Depth: 14</a:t>
            </a:r>
            <a:endParaRPr sz="1500">
              <a:solidFill>
                <a:srgbClr val="FA807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 Sample Leaf: 20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 Samples Split: 10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F1 Score: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Train = 0.65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= 0.62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sz="2400"/>
          </a:p>
        </p:txBody>
      </p:sp>
      <p:grpSp>
        <p:nvGrpSpPr>
          <p:cNvPr id="62" name="Google Shape;62;p14"/>
          <p:cNvGrpSpPr/>
          <p:nvPr/>
        </p:nvGrpSpPr>
        <p:grpSpPr>
          <a:xfrm>
            <a:off x="1447338" y="2015025"/>
            <a:ext cx="1980323" cy="830243"/>
            <a:chOff x="-2082450" y="1418025"/>
            <a:chExt cx="1980323" cy="830243"/>
          </a:xfrm>
        </p:grpSpPr>
        <p:sp>
          <p:nvSpPr>
            <p:cNvPr id="63" name="Google Shape;63;p14"/>
            <p:cNvSpPr txBox="1"/>
            <p:nvPr/>
          </p:nvSpPr>
          <p:spPr>
            <a:xfrm>
              <a:off x="-2082427" y="14180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About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4" name="Google Shape;64;p14"/>
            <p:cNvSpPr txBox="1"/>
            <p:nvPr/>
          </p:nvSpPr>
          <p:spPr>
            <a:xfrm>
              <a:off x="-2082450" y="16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About our project, real world usage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" name="Google Shape;65;p14"/>
          <p:cNvGrpSpPr/>
          <p:nvPr/>
        </p:nvGrpSpPr>
        <p:grpSpPr>
          <a:xfrm>
            <a:off x="3581838" y="2015025"/>
            <a:ext cx="1980323" cy="830243"/>
            <a:chOff x="-2082450" y="1418025"/>
            <a:chExt cx="1980323" cy="830243"/>
          </a:xfrm>
        </p:grpSpPr>
        <p:sp>
          <p:nvSpPr>
            <p:cNvPr id="66" name="Google Shape;66;p14"/>
            <p:cNvSpPr txBox="1"/>
            <p:nvPr/>
          </p:nvSpPr>
          <p:spPr>
            <a:xfrm>
              <a:off x="-2082427" y="14180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Our Dataset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7" name="Google Shape;67;p14"/>
            <p:cNvSpPr txBox="1"/>
            <p:nvPr/>
          </p:nvSpPr>
          <p:spPr>
            <a:xfrm>
              <a:off x="-2082450" y="16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Scope and overview of our dataset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8" name="Google Shape;68;p14"/>
          <p:cNvGrpSpPr/>
          <p:nvPr/>
        </p:nvGrpSpPr>
        <p:grpSpPr>
          <a:xfrm>
            <a:off x="1447338" y="3907650"/>
            <a:ext cx="1980323" cy="830243"/>
            <a:chOff x="-2082450" y="1418025"/>
            <a:chExt cx="1980323" cy="830243"/>
          </a:xfrm>
        </p:grpSpPr>
        <p:sp>
          <p:nvSpPr>
            <p:cNvPr id="69" name="Google Shape;69;p14"/>
            <p:cNvSpPr txBox="1"/>
            <p:nvPr/>
          </p:nvSpPr>
          <p:spPr>
            <a:xfrm>
              <a:off x="-2082427" y="14180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Pred. Models &amp; Results </a:t>
              </a:r>
              <a:endParaRPr b="1" sz="16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0" name="Google Shape;70;p14"/>
            <p:cNvSpPr txBox="1"/>
            <p:nvPr/>
          </p:nvSpPr>
          <p:spPr>
            <a:xfrm>
              <a:off x="-2082450" y="16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Decision Tree, Random Forest, Adaboost and More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3581838" y="3907650"/>
            <a:ext cx="1980323" cy="830243"/>
            <a:chOff x="-2082450" y="1418025"/>
            <a:chExt cx="1980323" cy="830243"/>
          </a:xfrm>
        </p:grpSpPr>
        <p:sp>
          <p:nvSpPr>
            <p:cNvPr id="72" name="Google Shape;72;p14"/>
            <p:cNvSpPr txBox="1"/>
            <p:nvPr/>
          </p:nvSpPr>
          <p:spPr>
            <a:xfrm>
              <a:off x="-2082427" y="14180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Key Takeaways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3" name="Google Shape;73;p14"/>
            <p:cNvSpPr txBox="1"/>
            <p:nvPr/>
          </p:nvSpPr>
          <p:spPr>
            <a:xfrm>
              <a:off x="-2082450" y="16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Model performance and shortcomings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4" name="Google Shape;74;p14"/>
          <p:cNvSpPr/>
          <p:nvPr/>
        </p:nvSpPr>
        <p:spPr>
          <a:xfrm>
            <a:off x="2106450" y="1352925"/>
            <a:ext cx="662100" cy="6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4240950" y="1352925"/>
            <a:ext cx="662100" cy="662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2106450" y="3245550"/>
            <a:ext cx="662100" cy="6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4240950" y="3245550"/>
            <a:ext cx="662100" cy="662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14"/>
          <p:cNvGrpSpPr/>
          <p:nvPr/>
        </p:nvGrpSpPr>
        <p:grpSpPr>
          <a:xfrm>
            <a:off x="2293811" y="1450768"/>
            <a:ext cx="287393" cy="466422"/>
            <a:chOff x="3150525" y="2210100"/>
            <a:chExt cx="165425" cy="268475"/>
          </a:xfrm>
        </p:grpSpPr>
        <p:sp>
          <p:nvSpPr>
            <p:cNvPr id="79" name="Google Shape;79;p14"/>
            <p:cNvSpPr/>
            <p:nvPr/>
          </p:nvSpPr>
          <p:spPr>
            <a:xfrm>
              <a:off x="3205150" y="2314050"/>
              <a:ext cx="55850" cy="46100"/>
            </a:xfrm>
            <a:custGeom>
              <a:rect b="b" l="l" r="r" t="t"/>
              <a:pathLst>
                <a:path extrusionOk="0" h="1844" w="2234">
                  <a:moveTo>
                    <a:pt x="226" y="0"/>
                  </a:moveTo>
                  <a:cubicBezTo>
                    <a:pt x="96" y="0"/>
                    <a:pt x="1" y="121"/>
                    <a:pt x="35" y="242"/>
                  </a:cubicBezTo>
                  <a:lnTo>
                    <a:pt x="399" y="1709"/>
                  </a:lnTo>
                  <a:cubicBezTo>
                    <a:pt x="420" y="1787"/>
                    <a:pt x="490" y="1843"/>
                    <a:pt x="572" y="1843"/>
                  </a:cubicBezTo>
                  <a:lnTo>
                    <a:pt x="1662" y="1843"/>
                  </a:lnTo>
                  <a:cubicBezTo>
                    <a:pt x="1744" y="1843"/>
                    <a:pt x="1814" y="1787"/>
                    <a:pt x="1835" y="1709"/>
                  </a:cubicBezTo>
                  <a:lnTo>
                    <a:pt x="2203" y="242"/>
                  </a:lnTo>
                  <a:cubicBezTo>
                    <a:pt x="2233" y="121"/>
                    <a:pt x="2138" y="0"/>
                    <a:pt x="2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3177900" y="2372775"/>
              <a:ext cx="109800" cy="105800"/>
            </a:xfrm>
            <a:custGeom>
              <a:rect b="b" l="l" r="r" t="t"/>
              <a:pathLst>
                <a:path extrusionOk="0" h="4232" w="4392">
                  <a:moveTo>
                    <a:pt x="1965" y="0"/>
                  </a:moveTo>
                  <a:cubicBezTo>
                    <a:pt x="1891" y="0"/>
                    <a:pt x="1835" y="61"/>
                    <a:pt x="1835" y="130"/>
                  </a:cubicBezTo>
                  <a:lnTo>
                    <a:pt x="1835" y="3505"/>
                  </a:lnTo>
                  <a:lnTo>
                    <a:pt x="412" y="3505"/>
                  </a:lnTo>
                  <a:cubicBezTo>
                    <a:pt x="243" y="3505"/>
                    <a:pt x="91" y="3617"/>
                    <a:pt x="57" y="3782"/>
                  </a:cubicBezTo>
                  <a:cubicBezTo>
                    <a:pt x="1" y="4020"/>
                    <a:pt x="178" y="4232"/>
                    <a:pt x="407" y="4232"/>
                  </a:cubicBezTo>
                  <a:lnTo>
                    <a:pt x="3985" y="4232"/>
                  </a:lnTo>
                  <a:cubicBezTo>
                    <a:pt x="4210" y="4232"/>
                    <a:pt x="4392" y="4020"/>
                    <a:pt x="4336" y="3782"/>
                  </a:cubicBezTo>
                  <a:cubicBezTo>
                    <a:pt x="4297" y="3617"/>
                    <a:pt x="4145" y="3505"/>
                    <a:pt x="3976" y="3505"/>
                  </a:cubicBezTo>
                  <a:lnTo>
                    <a:pt x="2557" y="3505"/>
                  </a:lnTo>
                  <a:lnTo>
                    <a:pt x="2557" y="130"/>
                  </a:lnTo>
                  <a:cubicBezTo>
                    <a:pt x="2557" y="61"/>
                    <a:pt x="2497" y="0"/>
                    <a:pt x="2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3150525" y="2210100"/>
              <a:ext cx="165425" cy="123000"/>
            </a:xfrm>
            <a:custGeom>
              <a:rect b="b" l="l" r="r" t="t"/>
              <a:pathLst>
                <a:path extrusionOk="0" h="4920" w="6617">
                  <a:moveTo>
                    <a:pt x="360" y="0"/>
                  </a:moveTo>
                  <a:cubicBezTo>
                    <a:pt x="161" y="0"/>
                    <a:pt x="1" y="160"/>
                    <a:pt x="1" y="360"/>
                  </a:cubicBezTo>
                  <a:lnTo>
                    <a:pt x="1" y="4560"/>
                  </a:lnTo>
                  <a:cubicBezTo>
                    <a:pt x="1" y="4759"/>
                    <a:pt x="161" y="4920"/>
                    <a:pt x="360" y="4920"/>
                  </a:cubicBezTo>
                  <a:lnTo>
                    <a:pt x="1866" y="4920"/>
                  </a:lnTo>
                  <a:lnTo>
                    <a:pt x="1667" y="4123"/>
                  </a:lnTo>
                  <a:lnTo>
                    <a:pt x="1537" y="4123"/>
                  </a:lnTo>
                  <a:cubicBezTo>
                    <a:pt x="1407" y="4123"/>
                    <a:pt x="1295" y="4024"/>
                    <a:pt x="1290" y="3894"/>
                  </a:cubicBezTo>
                  <a:cubicBezTo>
                    <a:pt x="1290" y="3760"/>
                    <a:pt x="1394" y="3652"/>
                    <a:pt x="1528" y="3652"/>
                  </a:cubicBezTo>
                  <a:lnTo>
                    <a:pt x="1883" y="3652"/>
                  </a:lnTo>
                  <a:lnTo>
                    <a:pt x="1883" y="2133"/>
                  </a:lnTo>
                  <a:cubicBezTo>
                    <a:pt x="1883" y="1995"/>
                    <a:pt x="1991" y="1882"/>
                    <a:pt x="2130" y="1882"/>
                  </a:cubicBezTo>
                  <a:lnTo>
                    <a:pt x="4487" y="1882"/>
                  </a:lnTo>
                  <a:cubicBezTo>
                    <a:pt x="4626" y="1882"/>
                    <a:pt x="4738" y="1995"/>
                    <a:pt x="4738" y="2133"/>
                  </a:cubicBezTo>
                  <a:lnTo>
                    <a:pt x="4738" y="3652"/>
                  </a:lnTo>
                  <a:lnTo>
                    <a:pt x="5046" y="3652"/>
                  </a:lnTo>
                  <a:cubicBezTo>
                    <a:pt x="5175" y="3652"/>
                    <a:pt x="5288" y="3751"/>
                    <a:pt x="5288" y="3881"/>
                  </a:cubicBezTo>
                  <a:cubicBezTo>
                    <a:pt x="5292" y="4015"/>
                    <a:pt x="5188" y="4123"/>
                    <a:pt x="5054" y="4123"/>
                  </a:cubicBezTo>
                  <a:lnTo>
                    <a:pt x="4972" y="4123"/>
                  </a:lnTo>
                  <a:lnTo>
                    <a:pt x="4773" y="4920"/>
                  </a:lnTo>
                  <a:lnTo>
                    <a:pt x="6257" y="4920"/>
                  </a:lnTo>
                  <a:cubicBezTo>
                    <a:pt x="6456" y="4920"/>
                    <a:pt x="6616" y="4759"/>
                    <a:pt x="6616" y="4560"/>
                  </a:cubicBezTo>
                  <a:lnTo>
                    <a:pt x="6616" y="360"/>
                  </a:lnTo>
                  <a:cubicBezTo>
                    <a:pt x="6616" y="160"/>
                    <a:pt x="6456" y="0"/>
                    <a:pt x="6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3210125" y="2269800"/>
              <a:ext cx="46225" cy="31600"/>
            </a:xfrm>
            <a:custGeom>
              <a:rect b="b" l="l" r="r" t="t"/>
              <a:pathLst>
                <a:path extrusionOk="0" h="1264" w="1849">
                  <a:moveTo>
                    <a:pt x="252" y="1"/>
                  </a:moveTo>
                  <a:cubicBezTo>
                    <a:pt x="113" y="1"/>
                    <a:pt x="1" y="113"/>
                    <a:pt x="1" y="252"/>
                  </a:cubicBezTo>
                  <a:lnTo>
                    <a:pt x="1" y="1013"/>
                  </a:lnTo>
                  <a:cubicBezTo>
                    <a:pt x="1" y="1151"/>
                    <a:pt x="113" y="1264"/>
                    <a:pt x="252" y="1264"/>
                  </a:cubicBezTo>
                  <a:lnTo>
                    <a:pt x="1597" y="1264"/>
                  </a:lnTo>
                  <a:cubicBezTo>
                    <a:pt x="1736" y="1264"/>
                    <a:pt x="1848" y="1151"/>
                    <a:pt x="1848" y="1013"/>
                  </a:cubicBezTo>
                  <a:lnTo>
                    <a:pt x="1848" y="252"/>
                  </a:lnTo>
                  <a:cubicBezTo>
                    <a:pt x="1848" y="113"/>
                    <a:pt x="1736" y="1"/>
                    <a:pt x="1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Google Shape;83;p14"/>
          <p:cNvGrpSpPr/>
          <p:nvPr/>
        </p:nvGrpSpPr>
        <p:grpSpPr>
          <a:xfrm>
            <a:off x="2222395" y="3362333"/>
            <a:ext cx="430339" cy="428656"/>
            <a:chOff x="3416175" y="2210100"/>
            <a:chExt cx="268375" cy="267325"/>
          </a:xfrm>
        </p:grpSpPr>
        <p:sp>
          <p:nvSpPr>
            <p:cNvPr id="84" name="Google Shape;84;p14"/>
            <p:cNvSpPr/>
            <p:nvPr/>
          </p:nvSpPr>
          <p:spPr>
            <a:xfrm>
              <a:off x="3416175" y="2210100"/>
              <a:ext cx="78650" cy="234950"/>
            </a:xfrm>
            <a:custGeom>
              <a:rect b="b" l="l" r="r" t="t"/>
              <a:pathLst>
                <a:path extrusionOk="0" h="9398" w="3146">
                  <a:moveTo>
                    <a:pt x="2250" y="723"/>
                  </a:moveTo>
                  <a:cubicBezTo>
                    <a:pt x="2376" y="723"/>
                    <a:pt x="2493" y="801"/>
                    <a:pt x="2527" y="922"/>
                  </a:cubicBezTo>
                  <a:cubicBezTo>
                    <a:pt x="2592" y="1121"/>
                    <a:pt x="2445" y="1303"/>
                    <a:pt x="2255" y="1303"/>
                  </a:cubicBezTo>
                  <a:lnTo>
                    <a:pt x="892" y="1303"/>
                  </a:lnTo>
                  <a:cubicBezTo>
                    <a:pt x="771" y="1303"/>
                    <a:pt x="654" y="1225"/>
                    <a:pt x="615" y="1108"/>
                  </a:cubicBezTo>
                  <a:cubicBezTo>
                    <a:pt x="554" y="909"/>
                    <a:pt x="701" y="723"/>
                    <a:pt x="892" y="723"/>
                  </a:cubicBezTo>
                  <a:close/>
                  <a:moveTo>
                    <a:pt x="697" y="3959"/>
                  </a:moveTo>
                  <a:cubicBezTo>
                    <a:pt x="805" y="3959"/>
                    <a:pt x="909" y="4002"/>
                    <a:pt x="983" y="4080"/>
                  </a:cubicBezTo>
                  <a:cubicBezTo>
                    <a:pt x="1056" y="4154"/>
                    <a:pt x="1099" y="4258"/>
                    <a:pt x="1099" y="4366"/>
                  </a:cubicBezTo>
                  <a:cubicBezTo>
                    <a:pt x="1099" y="4470"/>
                    <a:pt x="1056" y="4573"/>
                    <a:pt x="983" y="4651"/>
                  </a:cubicBezTo>
                  <a:cubicBezTo>
                    <a:pt x="909" y="4725"/>
                    <a:pt x="805" y="4768"/>
                    <a:pt x="697" y="4768"/>
                  </a:cubicBezTo>
                  <a:cubicBezTo>
                    <a:pt x="589" y="4768"/>
                    <a:pt x="485" y="4725"/>
                    <a:pt x="412" y="4651"/>
                  </a:cubicBezTo>
                  <a:cubicBezTo>
                    <a:pt x="334" y="4573"/>
                    <a:pt x="290" y="4470"/>
                    <a:pt x="290" y="4366"/>
                  </a:cubicBezTo>
                  <a:cubicBezTo>
                    <a:pt x="290" y="4258"/>
                    <a:pt x="334" y="4154"/>
                    <a:pt x="412" y="4080"/>
                  </a:cubicBezTo>
                  <a:cubicBezTo>
                    <a:pt x="485" y="4002"/>
                    <a:pt x="589" y="3959"/>
                    <a:pt x="697" y="3959"/>
                  </a:cubicBezTo>
                  <a:close/>
                  <a:moveTo>
                    <a:pt x="2250" y="6763"/>
                  </a:moveTo>
                  <a:cubicBezTo>
                    <a:pt x="2376" y="6763"/>
                    <a:pt x="2493" y="6840"/>
                    <a:pt x="2527" y="6957"/>
                  </a:cubicBezTo>
                  <a:cubicBezTo>
                    <a:pt x="2592" y="7156"/>
                    <a:pt x="2445" y="7338"/>
                    <a:pt x="2255" y="7338"/>
                  </a:cubicBezTo>
                  <a:lnTo>
                    <a:pt x="892" y="7338"/>
                  </a:lnTo>
                  <a:cubicBezTo>
                    <a:pt x="771" y="7338"/>
                    <a:pt x="654" y="7260"/>
                    <a:pt x="615" y="7143"/>
                  </a:cubicBezTo>
                  <a:cubicBezTo>
                    <a:pt x="554" y="6944"/>
                    <a:pt x="701" y="6763"/>
                    <a:pt x="892" y="6763"/>
                  </a:cubicBezTo>
                  <a:close/>
                  <a:moveTo>
                    <a:pt x="2250" y="8060"/>
                  </a:moveTo>
                  <a:cubicBezTo>
                    <a:pt x="2376" y="8060"/>
                    <a:pt x="2493" y="8138"/>
                    <a:pt x="2527" y="8259"/>
                  </a:cubicBezTo>
                  <a:cubicBezTo>
                    <a:pt x="2592" y="8459"/>
                    <a:pt x="2445" y="8640"/>
                    <a:pt x="2255" y="8640"/>
                  </a:cubicBezTo>
                  <a:lnTo>
                    <a:pt x="892" y="8640"/>
                  </a:lnTo>
                  <a:cubicBezTo>
                    <a:pt x="771" y="8640"/>
                    <a:pt x="654" y="8562"/>
                    <a:pt x="615" y="8446"/>
                  </a:cubicBezTo>
                  <a:cubicBezTo>
                    <a:pt x="554" y="8247"/>
                    <a:pt x="701" y="8060"/>
                    <a:pt x="892" y="8060"/>
                  </a:cubicBezTo>
                  <a:close/>
                  <a:moveTo>
                    <a:pt x="234" y="0"/>
                  </a:moveTo>
                  <a:cubicBezTo>
                    <a:pt x="104" y="0"/>
                    <a:pt x="1" y="109"/>
                    <a:pt x="1" y="234"/>
                  </a:cubicBezTo>
                  <a:lnTo>
                    <a:pt x="1" y="9164"/>
                  </a:lnTo>
                  <a:cubicBezTo>
                    <a:pt x="1" y="9293"/>
                    <a:pt x="104" y="9397"/>
                    <a:pt x="234" y="9397"/>
                  </a:cubicBezTo>
                  <a:lnTo>
                    <a:pt x="2912" y="9397"/>
                  </a:lnTo>
                  <a:cubicBezTo>
                    <a:pt x="3042" y="9397"/>
                    <a:pt x="3146" y="9293"/>
                    <a:pt x="3146" y="9164"/>
                  </a:cubicBezTo>
                  <a:lnTo>
                    <a:pt x="3146" y="234"/>
                  </a:lnTo>
                  <a:cubicBezTo>
                    <a:pt x="3146" y="109"/>
                    <a:pt x="3042" y="0"/>
                    <a:pt x="29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3510175" y="2210100"/>
              <a:ext cx="80500" cy="234950"/>
            </a:xfrm>
            <a:custGeom>
              <a:rect b="b" l="l" r="r" t="t"/>
              <a:pathLst>
                <a:path extrusionOk="0" h="9398" w="3220">
                  <a:moveTo>
                    <a:pt x="2285" y="723"/>
                  </a:moveTo>
                  <a:cubicBezTo>
                    <a:pt x="2410" y="723"/>
                    <a:pt x="2527" y="801"/>
                    <a:pt x="2561" y="922"/>
                  </a:cubicBezTo>
                  <a:cubicBezTo>
                    <a:pt x="2626" y="1121"/>
                    <a:pt x="2479" y="1303"/>
                    <a:pt x="2289" y="1303"/>
                  </a:cubicBezTo>
                  <a:lnTo>
                    <a:pt x="926" y="1303"/>
                  </a:lnTo>
                  <a:cubicBezTo>
                    <a:pt x="801" y="1303"/>
                    <a:pt x="688" y="1225"/>
                    <a:pt x="649" y="1108"/>
                  </a:cubicBezTo>
                  <a:cubicBezTo>
                    <a:pt x="589" y="909"/>
                    <a:pt x="736" y="723"/>
                    <a:pt x="926" y="723"/>
                  </a:cubicBezTo>
                  <a:close/>
                  <a:moveTo>
                    <a:pt x="939" y="3959"/>
                  </a:moveTo>
                  <a:cubicBezTo>
                    <a:pt x="1047" y="3959"/>
                    <a:pt x="1151" y="4002"/>
                    <a:pt x="1225" y="4080"/>
                  </a:cubicBezTo>
                  <a:cubicBezTo>
                    <a:pt x="1302" y="4154"/>
                    <a:pt x="1346" y="4258"/>
                    <a:pt x="1346" y="4366"/>
                  </a:cubicBezTo>
                  <a:cubicBezTo>
                    <a:pt x="1346" y="4470"/>
                    <a:pt x="1302" y="4573"/>
                    <a:pt x="1225" y="4651"/>
                  </a:cubicBezTo>
                  <a:cubicBezTo>
                    <a:pt x="1151" y="4725"/>
                    <a:pt x="1047" y="4768"/>
                    <a:pt x="939" y="4768"/>
                  </a:cubicBezTo>
                  <a:cubicBezTo>
                    <a:pt x="835" y="4768"/>
                    <a:pt x="727" y="4725"/>
                    <a:pt x="654" y="4651"/>
                  </a:cubicBezTo>
                  <a:cubicBezTo>
                    <a:pt x="580" y="4573"/>
                    <a:pt x="537" y="4470"/>
                    <a:pt x="537" y="4366"/>
                  </a:cubicBezTo>
                  <a:cubicBezTo>
                    <a:pt x="537" y="4258"/>
                    <a:pt x="580" y="4154"/>
                    <a:pt x="654" y="4080"/>
                  </a:cubicBezTo>
                  <a:cubicBezTo>
                    <a:pt x="727" y="4002"/>
                    <a:pt x="835" y="3959"/>
                    <a:pt x="939" y="3959"/>
                  </a:cubicBezTo>
                  <a:close/>
                  <a:moveTo>
                    <a:pt x="2285" y="6763"/>
                  </a:moveTo>
                  <a:cubicBezTo>
                    <a:pt x="2410" y="6763"/>
                    <a:pt x="2527" y="6840"/>
                    <a:pt x="2561" y="6957"/>
                  </a:cubicBezTo>
                  <a:cubicBezTo>
                    <a:pt x="2626" y="7156"/>
                    <a:pt x="2479" y="7338"/>
                    <a:pt x="2289" y="7338"/>
                  </a:cubicBezTo>
                  <a:lnTo>
                    <a:pt x="926" y="7338"/>
                  </a:lnTo>
                  <a:cubicBezTo>
                    <a:pt x="805" y="7338"/>
                    <a:pt x="688" y="7260"/>
                    <a:pt x="649" y="7143"/>
                  </a:cubicBezTo>
                  <a:cubicBezTo>
                    <a:pt x="589" y="6944"/>
                    <a:pt x="736" y="6763"/>
                    <a:pt x="926" y="6763"/>
                  </a:cubicBezTo>
                  <a:close/>
                  <a:moveTo>
                    <a:pt x="2285" y="8060"/>
                  </a:moveTo>
                  <a:cubicBezTo>
                    <a:pt x="2410" y="8060"/>
                    <a:pt x="2527" y="8138"/>
                    <a:pt x="2561" y="8259"/>
                  </a:cubicBezTo>
                  <a:cubicBezTo>
                    <a:pt x="2626" y="8459"/>
                    <a:pt x="2479" y="8640"/>
                    <a:pt x="2289" y="8640"/>
                  </a:cubicBezTo>
                  <a:lnTo>
                    <a:pt x="926" y="8640"/>
                  </a:lnTo>
                  <a:cubicBezTo>
                    <a:pt x="805" y="8640"/>
                    <a:pt x="688" y="8562"/>
                    <a:pt x="649" y="8446"/>
                  </a:cubicBezTo>
                  <a:cubicBezTo>
                    <a:pt x="589" y="8247"/>
                    <a:pt x="736" y="8060"/>
                    <a:pt x="926" y="8060"/>
                  </a:cubicBezTo>
                  <a:close/>
                  <a:moveTo>
                    <a:pt x="234" y="0"/>
                  </a:moveTo>
                  <a:cubicBezTo>
                    <a:pt x="104" y="0"/>
                    <a:pt x="0" y="109"/>
                    <a:pt x="0" y="234"/>
                  </a:cubicBezTo>
                  <a:lnTo>
                    <a:pt x="0" y="9164"/>
                  </a:lnTo>
                  <a:cubicBezTo>
                    <a:pt x="0" y="9293"/>
                    <a:pt x="104" y="9397"/>
                    <a:pt x="234" y="9397"/>
                  </a:cubicBezTo>
                  <a:lnTo>
                    <a:pt x="2981" y="9397"/>
                  </a:lnTo>
                  <a:cubicBezTo>
                    <a:pt x="3111" y="9397"/>
                    <a:pt x="3219" y="9293"/>
                    <a:pt x="3219" y="9164"/>
                  </a:cubicBezTo>
                  <a:lnTo>
                    <a:pt x="3219" y="234"/>
                  </a:lnTo>
                  <a:cubicBezTo>
                    <a:pt x="3219" y="109"/>
                    <a:pt x="3111" y="0"/>
                    <a:pt x="29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3606000" y="2210100"/>
              <a:ext cx="78550" cy="234950"/>
            </a:xfrm>
            <a:custGeom>
              <a:rect b="b" l="l" r="r" t="t"/>
              <a:pathLst>
                <a:path extrusionOk="0" h="9398" w="3142">
                  <a:moveTo>
                    <a:pt x="2246" y="723"/>
                  </a:moveTo>
                  <a:cubicBezTo>
                    <a:pt x="2371" y="723"/>
                    <a:pt x="2488" y="801"/>
                    <a:pt x="2523" y="922"/>
                  </a:cubicBezTo>
                  <a:cubicBezTo>
                    <a:pt x="2588" y="1121"/>
                    <a:pt x="2441" y="1303"/>
                    <a:pt x="2250" y="1303"/>
                  </a:cubicBezTo>
                  <a:lnTo>
                    <a:pt x="887" y="1303"/>
                  </a:lnTo>
                  <a:cubicBezTo>
                    <a:pt x="766" y="1303"/>
                    <a:pt x="649" y="1225"/>
                    <a:pt x="610" y="1108"/>
                  </a:cubicBezTo>
                  <a:cubicBezTo>
                    <a:pt x="550" y="909"/>
                    <a:pt x="697" y="723"/>
                    <a:pt x="887" y="723"/>
                  </a:cubicBezTo>
                  <a:close/>
                  <a:moveTo>
                    <a:pt x="848" y="3959"/>
                  </a:moveTo>
                  <a:cubicBezTo>
                    <a:pt x="952" y="3959"/>
                    <a:pt x="1056" y="4002"/>
                    <a:pt x="1134" y="4080"/>
                  </a:cubicBezTo>
                  <a:cubicBezTo>
                    <a:pt x="1207" y="4154"/>
                    <a:pt x="1251" y="4258"/>
                    <a:pt x="1251" y="4366"/>
                  </a:cubicBezTo>
                  <a:cubicBezTo>
                    <a:pt x="1251" y="4470"/>
                    <a:pt x="1207" y="4573"/>
                    <a:pt x="1134" y="4651"/>
                  </a:cubicBezTo>
                  <a:cubicBezTo>
                    <a:pt x="1056" y="4725"/>
                    <a:pt x="952" y="4768"/>
                    <a:pt x="848" y="4768"/>
                  </a:cubicBezTo>
                  <a:cubicBezTo>
                    <a:pt x="740" y="4768"/>
                    <a:pt x="636" y="4725"/>
                    <a:pt x="563" y="4651"/>
                  </a:cubicBezTo>
                  <a:cubicBezTo>
                    <a:pt x="485" y="4573"/>
                    <a:pt x="442" y="4470"/>
                    <a:pt x="442" y="4366"/>
                  </a:cubicBezTo>
                  <a:cubicBezTo>
                    <a:pt x="442" y="4258"/>
                    <a:pt x="485" y="4154"/>
                    <a:pt x="563" y="4080"/>
                  </a:cubicBezTo>
                  <a:cubicBezTo>
                    <a:pt x="636" y="4002"/>
                    <a:pt x="740" y="3959"/>
                    <a:pt x="848" y="3959"/>
                  </a:cubicBezTo>
                  <a:close/>
                  <a:moveTo>
                    <a:pt x="2246" y="6763"/>
                  </a:moveTo>
                  <a:cubicBezTo>
                    <a:pt x="2371" y="6763"/>
                    <a:pt x="2488" y="6840"/>
                    <a:pt x="2523" y="6957"/>
                  </a:cubicBezTo>
                  <a:cubicBezTo>
                    <a:pt x="2588" y="7156"/>
                    <a:pt x="2441" y="7338"/>
                    <a:pt x="2250" y="7338"/>
                  </a:cubicBezTo>
                  <a:lnTo>
                    <a:pt x="887" y="7338"/>
                  </a:lnTo>
                  <a:cubicBezTo>
                    <a:pt x="766" y="7338"/>
                    <a:pt x="649" y="7260"/>
                    <a:pt x="610" y="7143"/>
                  </a:cubicBezTo>
                  <a:cubicBezTo>
                    <a:pt x="550" y="6944"/>
                    <a:pt x="697" y="6763"/>
                    <a:pt x="887" y="6763"/>
                  </a:cubicBezTo>
                  <a:close/>
                  <a:moveTo>
                    <a:pt x="2246" y="8060"/>
                  </a:moveTo>
                  <a:cubicBezTo>
                    <a:pt x="2371" y="8060"/>
                    <a:pt x="2488" y="8138"/>
                    <a:pt x="2523" y="8259"/>
                  </a:cubicBezTo>
                  <a:cubicBezTo>
                    <a:pt x="2588" y="8459"/>
                    <a:pt x="2441" y="8640"/>
                    <a:pt x="2250" y="8640"/>
                  </a:cubicBezTo>
                  <a:lnTo>
                    <a:pt x="887" y="8640"/>
                  </a:lnTo>
                  <a:cubicBezTo>
                    <a:pt x="766" y="8640"/>
                    <a:pt x="649" y="8562"/>
                    <a:pt x="610" y="8446"/>
                  </a:cubicBezTo>
                  <a:cubicBezTo>
                    <a:pt x="550" y="8247"/>
                    <a:pt x="697" y="8060"/>
                    <a:pt x="887" y="8060"/>
                  </a:cubicBezTo>
                  <a:close/>
                  <a:moveTo>
                    <a:pt x="234" y="0"/>
                  </a:moveTo>
                  <a:cubicBezTo>
                    <a:pt x="104" y="0"/>
                    <a:pt x="0" y="109"/>
                    <a:pt x="0" y="234"/>
                  </a:cubicBezTo>
                  <a:lnTo>
                    <a:pt x="0" y="9164"/>
                  </a:lnTo>
                  <a:cubicBezTo>
                    <a:pt x="0" y="9293"/>
                    <a:pt x="104" y="9397"/>
                    <a:pt x="234" y="9397"/>
                  </a:cubicBezTo>
                  <a:lnTo>
                    <a:pt x="2908" y="9397"/>
                  </a:lnTo>
                  <a:cubicBezTo>
                    <a:pt x="3038" y="9397"/>
                    <a:pt x="3141" y="9293"/>
                    <a:pt x="3141" y="9164"/>
                  </a:cubicBezTo>
                  <a:lnTo>
                    <a:pt x="3141" y="234"/>
                  </a:lnTo>
                  <a:cubicBezTo>
                    <a:pt x="3141" y="109"/>
                    <a:pt x="3038" y="0"/>
                    <a:pt x="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3419850" y="2456800"/>
              <a:ext cx="18950" cy="20625"/>
            </a:xfrm>
            <a:custGeom>
              <a:rect b="b" l="l" r="r" t="t"/>
              <a:pathLst>
                <a:path extrusionOk="0" h="825" w="758">
                  <a:moveTo>
                    <a:pt x="1" y="1"/>
                  </a:moveTo>
                  <a:lnTo>
                    <a:pt x="1" y="442"/>
                  </a:lnTo>
                  <a:cubicBezTo>
                    <a:pt x="1" y="651"/>
                    <a:pt x="167" y="825"/>
                    <a:pt x="375" y="825"/>
                  </a:cubicBezTo>
                  <a:cubicBezTo>
                    <a:pt x="387" y="825"/>
                    <a:pt x="399" y="824"/>
                    <a:pt x="412" y="823"/>
                  </a:cubicBezTo>
                  <a:cubicBezTo>
                    <a:pt x="611" y="806"/>
                    <a:pt x="758" y="633"/>
                    <a:pt x="758" y="434"/>
                  </a:cubicBezTo>
                  <a:lnTo>
                    <a:pt x="7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3499350" y="2456800"/>
              <a:ext cx="18950" cy="20625"/>
            </a:xfrm>
            <a:custGeom>
              <a:rect b="b" l="l" r="r" t="t"/>
              <a:pathLst>
                <a:path extrusionOk="0" h="825" w="758">
                  <a:moveTo>
                    <a:pt x="1" y="1"/>
                  </a:moveTo>
                  <a:lnTo>
                    <a:pt x="1" y="442"/>
                  </a:lnTo>
                  <a:cubicBezTo>
                    <a:pt x="1" y="651"/>
                    <a:pt x="167" y="825"/>
                    <a:pt x="375" y="825"/>
                  </a:cubicBezTo>
                  <a:cubicBezTo>
                    <a:pt x="387" y="825"/>
                    <a:pt x="399" y="824"/>
                    <a:pt x="412" y="823"/>
                  </a:cubicBezTo>
                  <a:cubicBezTo>
                    <a:pt x="611" y="806"/>
                    <a:pt x="758" y="633"/>
                    <a:pt x="758" y="434"/>
                  </a:cubicBezTo>
                  <a:lnTo>
                    <a:pt x="7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3579725" y="2456800"/>
              <a:ext cx="19050" cy="20625"/>
            </a:xfrm>
            <a:custGeom>
              <a:rect b="b" l="l" r="r" t="t"/>
              <a:pathLst>
                <a:path extrusionOk="0" h="825" w="762">
                  <a:moveTo>
                    <a:pt x="0" y="1"/>
                  </a:moveTo>
                  <a:lnTo>
                    <a:pt x="0" y="442"/>
                  </a:lnTo>
                  <a:cubicBezTo>
                    <a:pt x="0" y="651"/>
                    <a:pt x="170" y="825"/>
                    <a:pt x="379" y="825"/>
                  </a:cubicBezTo>
                  <a:cubicBezTo>
                    <a:pt x="391" y="825"/>
                    <a:pt x="403" y="824"/>
                    <a:pt x="415" y="823"/>
                  </a:cubicBezTo>
                  <a:cubicBezTo>
                    <a:pt x="614" y="806"/>
                    <a:pt x="762" y="633"/>
                    <a:pt x="762" y="434"/>
                  </a:cubicBez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3660175" y="2456800"/>
              <a:ext cx="18975" cy="20625"/>
            </a:xfrm>
            <a:custGeom>
              <a:rect b="b" l="l" r="r" t="t"/>
              <a:pathLst>
                <a:path extrusionOk="0" h="825" w="759">
                  <a:moveTo>
                    <a:pt x="1" y="1"/>
                  </a:moveTo>
                  <a:lnTo>
                    <a:pt x="1" y="442"/>
                  </a:lnTo>
                  <a:cubicBezTo>
                    <a:pt x="1" y="651"/>
                    <a:pt x="167" y="825"/>
                    <a:pt x="376" y="825"/>
                  </a:cubicBezTo>
                  <a:cubicBezTo>
                    <a:pt x="388" y="825"/>
                    <a:pt x="400" y="824"/>
                    <a:pt x="412" y="823"/>
                  </a:cubicBezTo>
                  <a:cubicBezTo>
                    <a:pt x="611" y="806"/>
                    <a:pt x="758" y="633"/>
                    <a:pt x="758" y="434"/>
                  </a:cubicBezTo>
                  <a:lnTo>
                    <a:pt x="7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" name="Google Shape;91;p14"/>
          <p:cNvGrpSpPr/>
          <p:nvPr/>
        </p:nvGrpSpPr>
        <p:grpSpPr>
          <a:xfrm>
            <a:off x="4338126" y="1508930"/>
            <a:ext cx="467725" cy="350109"/>
            <a:chOff x="4580950" y="2210100"/>
            <a:chExt cx="269225" cy="201525"/>
          </a:xfrm>
        </p:grpSpPr>
        <p:sp>
          <p:nvSpPr>
            <p:cNvPr id="92" name="Google Shape;92;p14"/>
            <p:cNvSpPr/>
            <p:nvPr/>
          </p:nvSpPr>
          <p:spPr>
            <a:xfrm>
              <a:off x="4672250" y="2211725"/>
              <a:ext cx="36150" cy="199900"/>
            </a:xfrm>
            <a:custGeom>
              <a:rect b="b" l="l" r="r" t="t"/>
              <a:pathLst>
                <a:path extrusionOk="0" h="7996" w="1446">
                  <a:moveTo>
                    <a:pt x="0" y="0"/>
                  </a:moveTo>
                  <a:lnTo>
                    <a:pt x="0" y="7995"/>
                  </a:lnTo>
                  <a:lnTo>
                    <a:pt x="1445" y="7995"/>
                  </a:lnTo>
                  <a:lnTo>
                    <a:pt x="1445" y="1359"/>
                  </a:lnTo>
                  <a:cubicBezTo>
                    <a:pt x="787" y="1242"/>
                    <a:pt x="177" y="65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4722750" y="2211725"/>
              <a:ext cx="36250" cy="199900"/>
            </a:xfrm>
            <a:custGeom>
              <a:rect b="b" l="l" r="r" t="t"/>
              <a:pathLst>
                <a:path extrusionOk="0" h="7996" w="1450">
                  <a:moveTo>
                    <a:pt x="1450" y="0"/>
                  </a:moveTo>
                  <a:cubicBezTo>
                    <a:pt x="1268" y="654"/>
                    <a:pt x="658" y="1242"/>
                    <a:pt x="0" y="1359"/>
                  </a:cubicBezTo>
                  <a:lnTo>
                    <a:pt x="0" y="7995"/>
                  </a:lnTo>
                  <a:lnTo>
                    <a:pt x="1450" y="7995"/>
                  </a:lnTo>
                  <a:lnTo>
                    <a:pt x="1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4632425" y="2210100"/>
              <a:ext cx="24475" cy="201525"/>
            </a:xfrm>
            <a:custGeom>
              <a:rect b="b" l="l" r="r" t="t"/>
              <a:pathLst>
                <a:path extrusionOk="0" h="8061" w="979">
                  <a:moveTo>
                    <a:pt x="217" y="0"/>
                  </a:moveTo>
                  <a:cubicBezTo>
                    <a:pt x="100" y="0"/>
                    <a:pt x="1" y="100"/>
                    <a:pt x="1" y="217"/>
                  </a:cubicBezTo>
                  <a:lnTo>
                    <a:pt x="1" y="7844"/>
                  </a:lnTo>
                  <a:cubicBezTo>
                    <a:pt x="1" y="7965"/>
                    <a:pt x="100" y="8060"/>
                    <a:pt x="217" y="8060"/>
                  </a:cubicBezTo>
                  <a:lnTo>
                    <a:pt x="979" y="8060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4774350" y="2210100"/>
              <a:ext cx="24350" cy="201525"/>
            </a:xfrm>
            <a:custGeom>
              <a:rect b="b" l="l" r="r" t="t"/>
              <a:pathLst>
                <a:path extrusionOk="0" h="8061" w="974">
                  <a:moveTo>
                    <a:pt x="0" y="0"/>
                  </a:moveTo>
                  <a:lnTo>
                    <a:pt x="0" y="8060"/>
                  </a:lnTo>
                  <a:lnTo>
                    <a:pt x="757" y="8060"/>
                  </a:lnTo>
                  <a:cubicBezTo>
                    <a:pt x="878" y="8060"/>
                    <a:pt x="974" y="7965"/>
                    <a:pt x="974" y="7844"/>
                  </a:cubicBezTo>
                  <a:lnTo>
                    <a:pt x="974" y="217"/>
                  </a:lnTo>
                  <a:cubicBezTo>
                    <a:pt x="974" y="100"/>
                    <a:pt x="878" y="0"/>
                    <a:pt x="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4580950" y="2214000"/>
              <a:ext cx="37025" cy="81900"/>
            </a:xfrm>
            <a:custGeom>
              <a:rect b="b" l="l" r="r" t="t"/>
              <a:pathLst>
                <a:path extrusionOk="0" h="3276" w="1481">
                  <a:moveTo>
                    <a:pt x="1480" y="0"/>
                  </a:moveTo>
                  <a:lnTo>
                    <a:pt x="143" y="640"/>
                  </a:lnTo>
                  <a:cubicBezTo>
                    <a:pt x="57" y="679"/>
                    <a:pt x="1" y="770"/>
                    <a:pt x="1" y="865"/>
                  </a:cubicBezTo>
                  <a:lnTo>
                    <a:pt x="1" y="3020"/>
                  </a:lnTo>
                  <a:cubicBezTo>
                    <a:pt x="1" y="3145"/>
                    <a:pt x="83" y="3215"/>
                    <a:pt x="117" y="3236"/>
                  </a:cubicBezTo>
                  <a:cubicBezTo>
                    <a:pt x="140" y="3250"/>
                    <a:pt x="189" y="3276"/>
                    <a:pt x="252" y="3276"/>
                  </a:cubicBezTo>
                  <a:cubicBezTo>
                    <a:pt x="286" y="3276"/>
                    <a:pt x="324" y="3269"/>
                    <a:pt x="364" y="3249"/>
                  </a:cubicBezTo>
                  <a:lnTo>
                    <a:pt x="1480" y="271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4813175" y="2214000"/>
              <a:ext cx="37000" cy="81900"/>
            </a:xfrm>
            <a:custGeom>
              <a:rect b="b" l="l" r="r" t="t"/>
              <a:pathLst>
                <a:path extrusionOk="0" h="3276" w="1480">
                  <a:moveTo>
                    <a:pt x="0" y="0"/>
                  </a:moveTo>
                  <a:lnTo>
                    <a:pt x="0" y="2717"/>
                  </a:lnTo>
                  <a:lnTo>
                    <a:pt x="1121" y="3249"/>
                  </a:lnTo>
                  <a:cubicBezTo>
                    <a:pt x="1160" y="3269"/>
                    <a:pt x="1197" y="3276"/>
                    <a:pt x="1229" y="3276"/>
                  </a:cubicBezTo>
                  <a:cubicBezTo>
                    <a:pt x="1292" y="3276"/>
                    <a:pt x="1341" y="3250"/>
                    <a:pt x="1363" y="3236"/>
                  </a:cubicBezTo>
                  <a:cubicBezTo>
                    <a:pt x="1398" y="3215"/>
                    <a:pt x="1480" y="3145"/>
                    <a:pt x="1480" y="3020"/>
                  </a:cubicBezTo>
                  <a:lnTo>
                    <a:pt x="1480" y="865"/>
                  </a:lnTo>
                  <a:cubicBezTo>
                    <a:pt x="1480" y="770"/>
                    <a:pt x="1424" y="679"/>
                    <a:pt x="1337" y="6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" name="Google Shape;98;p14"/>
          <p:cNvGrpSpPr/>
          <p:nvPr/>
        </p:nvGrpSpPr>
        <p:grpSpPr>
          <a:xfrm>
            <a:off x="4338875" y="3446279"/>
            <a:ext cx="466248" cy="260682"/>
            <a:chOff x="4359550" y="2672800"/>
            <a:chExt cx="268375" cy="150050"/>
          </a:xfrm>
        </p:grpSpPr>
        <p:sp>
          <p:nvSpPr>
            <p:cNvPr id="99" name="Google Shape;99;p14"/>
            <p:cNvSpPr/>
            <p:nvPr/>
          </p:nvSpPr>
          <p:spPr>
            <a:xfrm>
              <a:off x="4412325" y="2725375"/>
              <a:ext cx="16150" cy="17000"/>
            </a:xfrm>
            <a:custGeom>
              <a:rect b="b" l="l" r="r" t="t"/>
              <a:pathLst>
                <a:path extrusionOk="0" h="680" w="646">
                  <a:moveTo>
                    <a:pt x="317" y="0"/>
                  </a:moveTo>
                  <a:cubicBezTo>
                    <a:pt x="152" y="191"/>
                    <a:pt x="40" y="424"/>
                    <a:pt x="1" y="680"/>
                  </a:cubicBezTo>
                  <a:lnTo>
                    <a:pt x="645" y="680"/>
                  </a:lnTo>
                  <a:cubicBezTo>
                    <a:pt x="602" y="429"/>
                    <a:pt x="490" y="191"/>
                    <a:pt x="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4451700" y="2753175"/>
              <a:ext cx="12575" cy="28800"/>
            </a:xfrm>
            <a:custGeom>
              <a:rect b="b" l="l" r="r" t="t"/>
              <a:pathLst>
                <a:path extrusionOk="0" h="1152" w="503">
                  <a:moveTo>
                    <a:pt x="1" y="0"/>
                  </a:moveTo>
                  <a:lnTo>
                    <a:pt x="1" y="1151"/>
                  </a:lnTo>
                  <a:cubicBezTo>
                    <a:pt x="182" y="1125"/>
                    <a:pt x="351" y="1060"/>
                    <a:pt x="502" y="969"/>
                  </a:cubicBezTo>
                  <a:cubicBezTo>
                    <a:pt x="260" y="697"/>
                    <a:pt x="104" y="359"/>
                    <a:pt x="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4428350" y="2753175"/>
              <a:ext cx="12550" cy="28800"/>
            </a:xfrm>
            <a:custGeom>
              <a:rect b="b" l="l" r="r" t="t"/>
              <a:pathLst>
                <a:path extrusionOk="0" h="1152" w="502">
                  <a:moveTo>
                    <a:pt x="441" y="0"/>
                  </a:moveTo>
                  <a:cubicBezTo>
                    <a:pt x="398" y="359"/>
                    <a:pt x="242" y="697"/>
                    <a:pt x="0" y="969"/>
                  </a:cubicBezTo>
                  <a:cubicBezTo>
                    <a:pt x="151" y="1060"/>
                    <a:pt x="320" y="1125"/>
                    <a:pt x="502" y="1151"/>
                  </a:cubicBezTo>
                  <a:lnTo>
                    <a:pt x="5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4464800" y="2725375"/>
              <a:ext cx="16125" cy="17000"/>
            </a:xfrm>
            <a:custGeom>
              <a:rect b="b" l="l" r="r" t="t"/>
              <a:pathLst>
                <a:path extrusionOk="0" h="680" w="645">
                  <a:moveTo>
                    <a:pt x="333" y="0"/>
                  </a:moveTo>
                  <a:cubicBezTo>
                    <a:pt x="160" y="191"/>
                    <a:pt x="43" y="429"/>
                    <a:pt x="0" y="680"/>
                  </a:cubicBezTo>
                  <a:lnTo>
                    <a:pt x="645" y="680"/>
                  </a:lnTo>
                  <a:cubicBezTo>
                    <a:pt x="606" y="424"/>
                    <a:pt x="493" y="191"/>
                    <a:pt x="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4451700" y="2713575"/>
              <a:ext cx="12575" cy="28800"/>
            </a:xfrm>
            <a:custGeom>
              <a:rect b="b" l="l" r="r" t="t"/>
              <a:pathLst>
                <a:path extrusionOk="0" h="1152" w="503">
                  <a:moveTo>
                    <a:pt x="1" y="1"/>
                  </a:moveTo>
                  <a:lnTo>
                    <a:pt x="1" y="1152"/>
                  </a:lnTo>
                  <a:lnTo>
                    <a:pt x="61" y="1152"/>
                  </a:lnTo>
                  <a:cubicBezTo>
                    <a:pt x="104" y="792"/>
                    <a:pt x="260" y="455"/>
                    <a:pt x="502" y="182"/>
                  </a:cubicBezTo>
                  <a:cubicBezTo>
                    <a:pt x="351" y="92"/>
                    <a:pt x="182" y="3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4428350" y="2713575"/>
              <a:ext cx="12550" cy="28800"/>
            </a:xfrm>
            <a:custGeom>
              <a:rect b="b" l="l" r="r" t="t"/>
              <a:pathLst>
                <a:path extrusionOk="0" h="1152" w="502">
                  <a:moveTo>
                    <a:pt x="502" y="1"/>
                  </a:moveTo>
                  <a:cubicBezTo>
                    <a:pt x="320" y="31"/>
                    <a:pt x="151" y="92"/>
                    <a:pt x="0" y="182"/>
                  </a:cubicBezTo>
                  <a:cubicBezTo>
                    <a:pt x="242" y="455"/>
                    <a:pt x="398" y="792"/>
                    <a:pt x="441" y="1152"/>
                  </a:cubicBezTo>
                  <a:lnTo>
                    <a:pt x="502" y="1152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359550" y="2672800"/>
              <a:ext cx="152750" cy="150050"/>
            </a:xfrm>
            <a:custGeom>
              <a:rect b="b" l="l" r="r" t="t"/>
              <a:pathLst>
                <a:path extrusionOk="0" h="6002" w="6110">
                  <a:moveTo>
                    <a:pt x="3483" y="1152"/>
                  </a:moveTo>
                  <a:cubicBezTo>
                    <a:pt x="4504" y="1152"/>
                    <a:pt x="5335" y="1982"/>
                    <a:pt x="5335" y="2999"/>
                  </a:cubicBezTo>
                  <a:cubicBezTo>
                    <a:pt x="5335" y="4020"/>
                    <a:pt x="4504" y="4851"/>
                    <a:pt x="3483" y="4851"/>
                  </a:cubicBezTo>
                  <a:cubicBezTo>
                    <a:pt x="2462" y="4851"/>
                    <a:pt x="1636" y="4020"/>
                    <a:pt x="1636" y="2999"/>
                  </a:cubicBezTo>
                  <a:cubicBezTo>
                    <a:pt x="1636" y="1982"/>
                    <a:pt x="2462" y="1152"/>
                    <a:pt x="3483" y="1152"/>
                  </a:cubicBezTo>
                  <a:close/>
                  <a:moveTo>
                    <a:pt x="758" y="1"/>
                  </a:moveTo>
                  <a:cubicBezTo>
                    <a:pt x="563" y="1"/>
                    <a:pt x="407" y="161"/>
                    <a:pt x="407" y="355"/>
                  </a:cubicBezTo>
                  <a:cubicBezTo>
                    <a:pt x="403" y="537"/>
                    <a:pt x="312" y="702"/>
                    <a:pt x="156" y="801"/>
                  </a:cubicBezTo>
                  <a:cubicBezTo>
                    <a:pt x="57" y="862"/>
                    <a:pt x="0" y="978"/>
                    <a:pt x="0" y="1095"/>
                  </a:cubicBezTo>
                  <a:lnTo>
                    <a:pt x="0" y="1376"/>
                  </a:lnTo>
                  <a:cubicBezTo>
                    <a:pt x="0" y="1498"/>
                    <a:pt x="65" y="1610"/>
                    <a:pt x="169" y="1675"/>
                  </a:cubicBezTo>
                  <a:cubicBezTo>
                    <a:pt x="316" y="1775"/>
                    <a:pt x="407" y="1939"/>
                    <a:pt x="407" y="2116"/>
                  </a:cubicBezTo>
                  <a:cubicBezTo>
                    <a:pt x="407" y="2294"/>
                    <a:pt x="316" y="2458"/>
                    <a:pt x="169" y="2558"/>
                  </a:cubicBezTo>
                  <a:cubicBezTo>
                    <a:pt x="65" y="2627"/>
                    <a:pt x="0" y="2735"/>
                    <a:pt x="0" y="2856"/>
                  </a:cubicBezTo>
                  <a:lnTo>
                    <a:pt x="0" y="3142"/>
                  </a:lnTo>
                  <a:cubicBezTo>
                    <a:pt x="0" y="3263"/>
                    <a:pt x="65" y="3375"/>
                    <a:pt x="169" y="3440"/>
                  </a:cubicBezTo>
                  <a:cubicBezTo>
                    <a:pt x="316" y="3540"/>
                    <a:pt x="407" y="3704"/>
                    <a:pt x="407" y="3881"/>
                  </a:cubicBezTo>
                  <a:cubicBezTo>
                    <a:pt x="407" y="4059"/>
                    <a:pt x="316" y="4223"/>
                    <a:pt x="169" y="4323"/>
                  </a:cubicBezTo>
                  <a:cubicBezTo>
                    <a:pt x="65" y="4392"/>
                    <a:pt x="0" y="4500"/>
                    <a:pt x="0" y="4621"/>
                  </a:cubicBezTo>
                  <a:lnTo>
                    <a:pt x="0" y="4902"/>
                  </a:lnTo>
                  <a:cubicBezTo>
                    <a:pt x="0" y="5019"/>
                    <a:pt x="57" y="5136"/>
                    <a:pt x="156" y="5201"/>
                  </a:cubicBezTo>
                  <a:cubicBezTo>
                    <a:pt x="312" y="5296"/>
                    <a:pt x="403" y="5465"/>
                    <a:pt x="407" y="5642"/>
                  </a:cubicBezTo>
                  <a:cubicBezTo>
                    <a:pt x="407" y="5841"/>
                    <a:pt x="563" y="6001"/>
                    <a:pt x="758" y="6001"/>
                  </a:cubicBezTo>
                  <a:lnTo>
                    <a:pt x="6109" y="6001"/>
                  </a:lnTo>
                  <a:lnTo>
                    <a:pt x="61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530325" y="2672800"/>
              <a:ext cx="97600" cy="150050"/>
            </a:xfrm>
            <a:custGeom>
              <a:rect b="b" l="l" r="r" t="t"/>
              <a:pathLst>
                <a:path extrusionOk="0" h="6002" w="3904">
                  <a:moveTo>
                    <a:pt x="1628" y="1952"/>
                  </a:moveTo>
                  <a:cubicBezTo>
                    <a:pt x="1783" y="1952"/>
                    <a:pt x="1926" y="2047"/>
                    <a:pt x="1974" y="2199"/>
                  </a:cubicBezTo>
                  <a:cubicBezTo>
                    <a:pt x="2052" y="2445"/>
                    <a:pt x="1866" y="2674"/>
                    <a:pt x="1632" y="2674"/>
                  </a:cubicBezTo>
                  <a:lnTo>
                    <a:pt x="940" y="2674"/>
                  </a:lnTo>
                  <a:cubicBezTo>
                    <a:pt x="784" y="2674"/>
                    <a:pt x="641" y="2575"/>
                    <a:pt x="594" y="2428"/>
                  </a:cubicBezTo>
                  <a:cubicBezTo>
                    <a:pt x="516" y="2177"/>
                    <a:pt x="702" y="1952"/>
                    <a:pt x="940" y="1952"/>
                  </a:cubicBezTo>
                  <a:close/>
                  <a:moveTo>
                    <a:pt x="1628" y="3323"/>
                  </a:moveTo>
                  <a:cubicBezTo>
                    <a:pt x="1783" y="3323"/>
                    <a:pt x="1926" y="3423"/>
                    <a:pt x="1974" y="3570"/>
                  </a:cubicBezTo>
                  <a:cubicBezTo>
                    <a:pt x="2052" y="3821"/>
                    <a:pt x="1866" y="4046"/>
                    <a:pt x="1632" y="4046"/>
                  </a:cubicBezTo>
                  <a:lnTo>
                    <a:pt x="940" y="4046"/>
                  </a:lnTo>
                  <a:cubicBezTo>
                    <a:pt x="784" y="4046"/>
                    <a:pt x="641" y="3951"/>
                    <a:pt x="594" y="3799"/>
                  </a:cubicBezTo>
                  <a:cubicBezTo>
                    <a:pt x="516" y="3553"/>
                    <a:pt x="702" y="3323"/>
                    <a:pt x="940" y="3323"/>
                  </a:cubicBezTo>
                  <a:close/>
                  <a:moveTo>
                    <a:pt x="1" y="1"/>
                  </a:moveTo>
                  <a:lnTo>
                    <a:pt x="1" y="6001"/>
                  </a:lnTo>
                  <a:lnTo>
                    <a:pt x="3150" y="6001"/>
                  </a:lnTo>
                  <a:cubicBezTo>
                    <a:pt x="3345" y="6001"/>
                    <a:pt x="3501" y="5841"/>
                    <a:pt x="3501" y="5642"/>
                  </a:cubicBezTo>
                  <a:cubicBezTo>
                    <a:pt x="3501" y="5465"/>
                    <a:pt x="3596" y="5296"/>
                    <a:pt x="3747" y="5201"/>
                  </a:cubicBezTo>
                  <a:cubicBezTo>
                    <a:pt x="3847" y="5136"/>
                    <a:pt x="3903" y="5024"/>
                    <a:pt x="3903" y="4902"/>
                  </a:cubicBezTo>
                  <a:lnTo>
                    <a:pt x="3903" y="4621"/>
                  </a:lnTo>
                  <a:cubicBezTo>
                    <a:pt x="3903" y="4500"/>
                    <a:pt x="3838" y="4392"/>
                    <a:pt x="3739" y="4323"/>
                  </a:cubicBezTo>
                  <a:cubicBezTo>
                    <a:pt x="3592" y="4223"/>
                    <a:pt x="3501" y="4059"/>
                    <a:pt x="3501" y="3881"/>
                  </a:cubicBezTo>
                  <a:cubicBezTo>
                    <a:pt x="3501" y="3704"/>
                    <a:pt x="3592" y="3540"/>
                    <a:pt x="3739" y="3440"/>
                  </a:cubicBezTo>
                  <a:cubicBezTo>
                    <a:pt x="3838" y="3375"/>
                    <a:pt x="3903" y="3263"/>
                    <a:pt x="3903" y="3142"/>
                  </a:cubicBezTo>
                  <a:lnTo>
                    <a:pt x="3903" y="2856"/>
                  </a:lnTo>
                  <a:cubicBezTo>
                    <a:pt x="3903" y="2735"/>
                    <a:pt x="3838" y="2627"/>
                    <a:pt x="3739" y="2558"/>
                  </a:cubicBezTo>
                  <a:cubicBezTo>
                    <a:pt x="3592" y="2458"/>
                    <a:pt x="3501" y="2294"/>
                    <a:pt x="3501" y="2116"/>
                  </a:cubicBezTo>
                  <a:cubicBezTo>
                    <a:pt x="3501" y="1939"/>
                    <a:pt x="3592" y="1775"/>
                    <a:pt x="3739" y="1675"/>
                  </a:cubicBezTo>
                  <a:cubicBezTo>
                    <a:pt x="3838" y="1610"/>
                    <a:pt x="3903" y="1498"/>
                    <a:pt x="3903" y="1376"/>
                  </a:cubicBezTo>
                  <a:lnTo>
                    <a:pt x="3903" y="1095"/>
                  </a:lnTo>
                  <a:cubicBezTo>
                    <a:pt x="3903" y="978"/>
                    <a:pt x="3847" y="862"/>
                    <a:pt x="3747" y="801"/>
                  </a:cubicBezTo>
                  <a:cubicBezTo>
                    <a:pt x="3596" y="702"/>
                    <a:pt x="3501" y="537"/>
                    <a:pt x="3501" y="355"/>
                  </a:cubicBezTo>
                  <a:cubicBezTo>
                    <a:pt x="3501" y="161"/>
                    <a:pt x="3345" y="1"/>
                    <a:pt x="3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4464800" y="2753175"/>
              <a:ext cx="16125" cy="17000"/>
            </a:xfrm>
            <a:custGeom>
              <a:rect b="b" l="l" r="r" t="t"/>
              <a:pathLst>
                <a:path extrusionOk="0" h="680" w="645">
                  <a:moveTo>
                    <a:pt x="0" y="0"/>
                  </a:moveTo>
                  <a:cubicBezTo>
                    <a:pt x="43" y="255"/>
                    <a:pt x="160" y="489"/>
                    <a:pt x="333" y="679"/>
                  </a:cubicBezTo>
                  <a:cubicBezTo>
                    <a:pt x="493" y="493"/>
                    <a:pt x="606" y="260"/>
                    <a:pt x="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412325" y="2753175"/>
              <a:ext cx="16150" cy="17000"/>
            </a:xfrm>
            <a:custGeom>
              <a:rect b="b" l="l" r="r" t="t"/>
              <a:pathLst>
                <a:path extrusionOk="0" h="680" w="646">
                  <a:moveTo>
                    <a:pt x="1" y="0"/>
                  </a:moveTo>
                  <a:cubicBezTo>
                    <a:pt x="40" y="260"/>
                    <a:pt x="152" y="493"/>
                    <a:pt x="317" y="679"/>
                  </a:cubicBezTo>
                  <a:cubicBezTo>
                    <a:pt x="490" y="489"/>
                    <a:pt x="602" y="255"/>
                    <a:pt x="6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" name="Google Shape;109;p14"/>
          <p:cNvGrpSpPr/>
          <p:nvPr/>
        </p:nvGrpSpPr>
        <p:grpSpPr>
          <a:xfrm>
            <a:off x="5716337" y="2015025"/>
            <a:ext cx="1980323" cy="830243"/>
            <a:chOff x="-2082450" y="1418025"/>
            <a:chExt cx="1980323" cy="830243"/>
          </a:xfrm>
        </p:grpSpPr>
        <p:sp>
          <p:nvSpPr>
            <p:cNvPr id="110" name="Google Shape;110;p14"/>
            <p:cNvSpPr txBox="1"/>
            <p:nvPr/>
          </p:nvSpPr>
          <p:spPr>
            <a:xfrm>
              <a:off x="-2082427" y="14180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6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Cleaning/Analysis</a:t>
              </a:r>
              <a:endParaRPr b="1" sz="16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-2082450" y="16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Data cleaning and additional feature implementation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" name="Google Shape;112;p14"/>
          <p:cNvGrpSpPr/>
          <p:nvPr/>
        </p:nvGrpSpPr>
        <p:grpSpPr>
          <a:xfrm>
            <a:off x="5716337" y="3907650"/>
            <a:ext cx="1980323" cy="830243"/>
            <a:chOff x="-2082450" y="1418025"/>
            <a:chExt cx="1980323" cy="830243"/>
          </a:xfrm>
        </p:grpSpPr>
        <p:sp>
          <p:nvSpPr>
            <p:cNvPr id="113" name="Google Shape;113;p14"/>
            <p:cNvSpPr txBox="1"/>
            <p:nvPr/>
          </p:nvSpPr>
          <p:spPr>
            <a:xfrm>
              <a:off x="-2082427" y="1418025"/>
              <a:ext cx="1980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Future Work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4" name="Google Shape;114;p14"/>
            <p:cNvSpPr txBox="1"/>
            <p:nvPr/>
          </p:nvSpPr>
          <p:spPr>
            <a:xfrm>
              <a:off x="-2082450" y="16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Future and ethical considerations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5" name="Google Shape;115;p14"/>
          <p:cNvSpPr/>
          <p:nvPr/>
        </p:nvSpPr>
        <p:spPr>
          <a:xfrm>
            <a:off x="6375450" y="1352925"/>
            <a:ext cx="662100" cy="662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4"/>
          <p:cNvSpPr/>
          <p:nvPr/>
        </p:nvSpPr>
        <p:spPr>
          <a:xfrm>
            <a:off x="6375450" y="3245550"/>
            <a:ext cx="662100" cy="662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" name="Google Shape;117;p14"/>
          <p:cNvGrpSpPr/>
          <p:nvPr/>
        </p:nvGrpSpPr>
        <p:grpSpPr>
          <a:xfrm>
            <a:off x="6562803" y="3328926"/>
            <a:ext cx="287405" cy="495363"/>
            <a:chOff x="1699675" y="2252500"/>
            <a:chExt cx="155775" cy="268475"/>
          </a:xfrm>
        </p:grpSpPr>
        <p:sp>
          <p:nvSpPr>
            <p:cNvPr id="118" name="Google Shape;118;p14"/>
            <p:cNvSpPr/>
            <p:nvPr/>
          </p:nvSpPr>
          <p:spPr>
            <a:xfrm>
              <a:off x="1773125" y="2253800"/>
              <a:ext cx="52575" cy="63400"/>
            </a:xfrm>
            <a:custGeom>
              <a:rect b="b" l="l" r="r" t="t"/>
              <a:pathLst>
                <a:path extrusionOk="0" h="2536" w="2103">
                  <a:moveTo>
                    <a:pt x="770" y="0"/>
                  </a:moveTo>
                  <a:lnTo>
                    <a:pt x="770" y="0"/>
                  </a:lnTo>
                  <a:cubicBezTo>
                    <a:pt x="809" y="857"/>
                    <a:pt x="532" y="1696"/>
                    <a:pt x="0" y="2358"/>
                  </a:cubicBezTo>
                  <a:lnTo>
                    <a:pt x="178" y="2536"/>
                  </a:lnTo>
                  <a:lnTo>
                    <a:pt x="2103" y="610"/>
                  </a:lnTo>
                  <a:cubicBezTo>
                    <a:pt x="1705" y="299"/>
                    <a:pt x="1246" y="91"/>
                    <a:pt x="7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1701075" y="2325925"/>
              <a:ext cx="63425" cy="52600"/>
            </a:xfrm>
            <a:custGeom>
              <a:rect b="b" l="l" r="r" t="t"/>
              <a:pathLst>
                <a:path extrusionOk="0" h="2104" w="2537">
                  <a:moveTo>
                    <a:pt x="2354" y="1"/>
                  </a:moveTo>
                  <a:cubicBezTo>
                    <a:pt x="1736" y="499"/>
                    <a:pt x="801" y="775"/>
                    <a:pt x="1" y="775"/>
                  </a:cubicBezTo>
                  <a:cubicBezTo>
                    <a:pt x="92" y="1251"/>
                    <a:pt x="295" y="1706"/>
                    <a:pt x="611" y="2104"/>
                  </a:cubicBezTo>
                  <a:lnTo>
                    <a:pt x="2536" y="178"/>
                  </a:lnTo>
                  <a:lnTo>
                    <a:pt x="2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1790750" y="2282250"/>
              <a:ext cx="63400" cy="52575"/>
            </a:xfrm>
            <a:custGeom>
              <a:rect b="b" l="l" r="r" t="t"/>
              <a:pathLst>
                <a:path extrusionOk="0" h="2103" w="2536">
                  <a:moveTo>
                    <a:pt x="1926" y="0"/>
                  </a:moveTo>
                  <a:lnTo>
                    <a:pt x="0" y="1925"/>
                  </a:lnTo>
                  <a:lnTo>
                    <a:pt x="178" y="2103"/>
                  </a:lnTo>
                  <a:cubicBezTo>
                    <a:pt x="799" y="1604"/>
                    <a:pt x="1576" y="1329"/>
                    <a:pt x="2377" y="1329"/>
                  </a:cubicBezTo>
                  <a:cubicBezTo>
                    <a:pt x="2430" y="1329"/>
                    <a:pt x="2483" y="1330"/>
                    <a:pt x="2536" y="1333"/>
                  </a:cubicBezTo>
                  <a:cubicBezTo>
                    <a:pt x="2445" y="857"/>
                    <a:pt x="2242" y="398"/>
                    <a:pt x="19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1729425" y="2252500"/>
              <a:ext cx="45450" cy="46975"/>
            </a:xfrm>
            <a:custGeom>
              <a:rect b="b" l="l" r="r" t="t"/>
              <a:pathLst>
                <a:path extrusionOk="0" h="1879" w="1818">
                  <a:moveTo>
                    <a:pt x="1774" y="0"/>
                  </a:moveTo>
                  <a:lnTo>
                    <a:pt x="1774" y="0"/>
                  </a:lnTo>
                  <a:cubicBezTo>
                    <a:pt x="1143" y="31"/>
                    <a:pt x="524" y="251"/>
                    <a:pt x="0" y="662"/>
                  </a:cubicBezTo>
                  <a:lnTo>
                    <a:pt x="1216" y="1878"/>
                  </a:lnTo>
                  <a:cubicBezTo>
                    <a:pt x="1618" y="1350"/>
                    <a:pt x="1817" y="671"/>
                    <a:pt x="1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1808475" y="2334100"/>
              <a:ext cx="46975" cy="44425"/>
            </a:xfrm>
            <a:custGeom>
              <a:rect b="b" l="l" r="r" t="t"/>
              <a:pathLst>
                <a:path extrusionOk="0" h="1777" w="1879">
                  <a:moveTo>
                    <a:pt x="1683" y="0"/>
                  </a:moveTo>
                  <a:cubicBezTo>
                    <a:pt x="1077" y="0"/>
                    <a:pt x="477" y="198"/>
                    <a:pt x="1" y="561"/>
                  </a:cubicBezTo>
                  <a:lnTo>
                    <a:pt x="1217" y="1777"/>
                  </a:lnTo>
                  <a:cubicBezTo>
                    <a:pt x="1628" y="1253"/>
                    <a:pt x="1848" y="634"/>
                    <a:pt x="1879" y="7"/>
                  </a:cubicBezTo>
                  <a:cubicBezTo>
                    <a:pt x="1813" y="2"/>
                    <a:pt x="1748" y="0"/>
                    <a:pt x="16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1746400" y="2417325"/>
              <a:ext cx="65025" cy="44925"/>
            </a:xfrm>
            <a:custGeom>
              <a:rect b="b" l="l" r="r" t="t"/>
              <a:pathLst>
                <a:path extrusionOk="0" h="1797" w="2601">
                  <a:moveTo>
                    <a:pt x="1" y="1"/>
                  </a:moveTo>
                  <a:lnTo>
                    <a:pt x="1" y="1550"/>
                  </a:lnTo>
                  <a:cubicBezTo>
                    <a:pt x="1" y="1684"/>
                    <a:pt x="109" y="1796"/>
                    <a:pt x="247" y="1796"/>
                  </a:cubicBezTo>
                  <a:lnTo>
                    <a:pt x="2354" y="1796"/>
                  </a:lnTo>
                  <a:cubicBezTo>
                    <a:pt x="2488" y="1796"/>
                    <a:pt x="2601" y="1684"/>
                    <a:pt x="2601" y="1550"/>
                  </a:cubicBezTo>
                  <a:lnTo>
                    <a:pt x="2601" y="1"/>
                  </a:lnTo>
                  <a:cubicBezTo>
                    <a:pt x="2151" y="195"/>
                    <a:pt x="1805" y="269"/>
                    <a:pt x="1299" y="269"/>
                  </a:cubicBezTo>
                  <a:cubicBezTo>
                    <a:pt x="901" y="269"/>
                    <a:pt x="368" y="19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1702050" y="2476700"/>
              <a:ext cx="152750" cy="44275"/>
            </a:xfrm>
            <a:custGeom>
              <a:rect b="b" l="l" r="r" t="t"/>
              <a:pathLst>
                <a:path extrusionOk="0" h="1771" w="6110">
                  <a:moveTo>
                    <a:pt x="321" y="1"/>
                  </a:moveTo>
                  <a:cubicBezTo>
                    <a:pt x="144" y="1"/>
                    <a:pt x="1" y="144"/>
                    <a:pt x="1" y="321"/>
                  </a:cubicBezTo>
                  <a:lnTo>
                    <a:pt x="1" y="1450"/>
                  </a:lnTo>
                  <a:cubicBezTo>
                    <a:pt x="1" y="1628"/>
                    <a:pt x="144" y="1770"/>
                    <a:pt x="321" y="1770"/>
                  </a:cubicBezTo>
                  <a:lnTo>
                    <a:pt x="5790" y="1770"/>
                  </a:lnTo>
                  <a:cubicBezTo>
                    <a:pt x="5967" y="1770"/>
                    <a:pt x="6110" y="1628"/>
                    <a:pt x="6110" y="1450"/>
                  </a:cubicBezTo>
                  <a:lnTo>
                    <a:pt x="6110" y="321"/>
                  </a:lnTo>
                  <a:cubicBezTo>
                    <a:pt x="6110" y="144"/>
                    <a:pt x="5967" y="1"/>
                    <a:pt x="5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1780250" y="2361200"/>
              <a:ext cx="45450" cy="47075"/>
            </a:xfrm>
            <a:custGeom>
              <a:rect b="b" l="l" r="r" t="t"/>
              <a:pathLst>
                <a:path extrusionOk="0" h="1883" w="1818">
                  <a:moveTo>
                    <a:pt x="602" y="0"/>
                  </a:moveTo>
                  <a:cubicBezTo>
                    <a:pt x="200" y="528"/>
                    <a:pt x="1" y="1212"/>
                    <a:pt x="48" y="1882"/>
                  </a:cubicBezTo>
                  <a:cubicBezTo>
                    <a:pt x="676" y="1848"/>
                    <a:pt x="1299" y="1627"/>
                    <a:pt x="1818" y="1220"/>
                  </a:cubicBezTo>
                  <a:lnTo>
                    <a:pt x="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1699675" y="2282250"/>
              <a:ext cx="47075" cy="44425"/>
            </a:xfrm>
            <a:custGeom>
              <a:rect b="b" l="l" r="r" t="t"/>
              <a:pathLst>
                <a:path extrusionOk="0" h="1777" w="1883">
                  <a:moveTo>
                    <a:pt x="667" y="0"/>
                  </a:moveTo>
                  <a:cubicBezTo>
                    <a:pt x="256" y="519"/>
                    <a:pt x="35" y="1142"/>
                    <a:pt x="1" y="1770"/>
                  </a:cubicBezTo>
                  <a:cubicBezTo>
                    <a:pt x="66" y="1774"/>
                    <a:pt x="131" y="1777"/>
                    <a:pt x="197" y="1777"/>
                  </a:cubicBezTo>
                  <a:cubicBezTo>
                    <a:pt x="803" y="1777"/>
                    <a:pt x="1406" y="1579"/>
                    <a:pt x="1883" y="1216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1729425" y="2343450"/>
              <a:ext cx="52600" cy="63425"/>
            </a:xfrm>
            <a:custGeom>
              <a:rect b="b" l="l" r="r" t="t"/>
              <a:pathLst>
                <a:path extrusionOk="0" h="2537" w="2104">
                  <a:moveTo>
                    <a:pt x="1926" y="1"/>
                  </a:moveTo>
                  <a:lnTo>
                    <a:pt x="0" y="1930"/>
                  </a:lnTo>
                  <a:cubicBezTo>
                    <a:pt x="398" y="2242"/>
                    <a:pt x="857" y="2445"/>
                    <a:pt x="1333" y="2536"/>
                  </a:cubicBezTo>
                  <a:cubicBezTo>
                    <a:pt x="1294" y="1679"/>
                    <a:pt x="1571" y="844"/>
                    <a:pt x="2103" y="183"/>
                  </a:cubicBezTo>
                  <a:lnTo>
                    <a:pt x="19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" name="Google Shape;128;p14"/>
          <p:cNvGrpSpPr/>
          <p:nvPr/>
        </p:nvGrpSpPr>
        <p:grpSpPr>
          <a:xfrm>
            <a:off x="6505048" y="1459255"/>
            <a:ext cx="402903" cy="449629"/>
            <a:chOff x="6423450" y="2223725"/>
            <a:chExt cx="241650" cy="269675"/>
          </a:xfrm>
        </p:grpSpPr>
        <p:sp>
          <p:nvSpPr>
            <p:cNvPr id="129" name="Google Shape;129;p14"/>
            <p:cNvSpPr/>
            <p:nvPr/>
          </p:nvSpPr>
          <p:spPr>
            <a:xfrm>
              <a:off x="6503500" y="2223725"/>
              <a:ext cx="81575" cy="50525"/>
            </a:xfrm>
            <a:custGeom>
              <a:rect b="b" l="l" r="r" t="t"/>
              <a:pathLst>
                <a:path extrusionOk="0" h="2021" w="3263">
                  <a:moveTo>
                    <a:pt x="1631" y="784"/>
                  </a:moveTo>
                  <a:cubicBezTo>
                    <a:pt x="2099" y="784"/>
                    <a:pt x="2384" y="926"/>
                    <a:pt x="2462" y="1009"/>
                  </a:cubicBezTo>
                  <a:cubicBezTo>
                    <a:pt x="2384" y="1091"/>
                    <a:pt x="2099" y="1238"/>
                    <a:pt x="1631" y="1238"/>
                  </a:cubicBezTo>
                  <a:cubicBezTo>
                    <a:pt x="1164" y="1238"/>
                    <a:pt x="879" y="1091"/>
                    <a:pt x="801" y="1009"/>
                  </a:cubicBezTo>
                  <a:cubicBezTo>
                    <a:pt x="879" y="926"/>
                    <a:pt x="1164" y="784"/>
                    <a:pt x="1631" y="784"/>
                  </a:cubicBezTo>
                  <a:close/>
                  <a:moveTo>
                    <a:pt x="1631" y="1"/>
                  </a:moveTo>
                  <a:cubicBezTo>
                    <a:pt x="688" y="1"/>
                    <a:pt x="0" y="425"/>
                    <a:pt x="0" y="1009"/>
                  </a:cubicBezTo>
                  <a:cubicBezTo>
                    <a:pt x="0" y="1597"/>
                    <a:pt x="688" y="2021"/>
                    <a:pt x="1631" y="2021"/>
                  </a:cubicBezTo>
                  <a:cubicBezTo>
                    <a:pt x="2575" y="2021"/>
                    <a:pt x="3262" y="1597"/>
                    <a:pt x="3262" y="1009"/>
                  </a:cubicBezTo>
                  <a:cubicBezTo>
                    <a:pt x="3262" y="425"/>
                    <a:pt x="2575" y="1"/>
                    <a:pt x="1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6538650" y="2384450"/>
              <a:ext cx="11375" cy="11375"/>
            </a:xfrm>
            <a:custGeom>
              <a:rect b="b" l="l" r="r" t="t"/>
              <a:pathLst>
                <a:path extrusionOk="0" h="455" w="455">
                  <a:moveTo>
                    <a:pt x="225" y="1"/>
                  </a:moveTo>
                  <a:cubicBezTo>
                    <a:pt x="100" y="1"/>
                    <a:pt x="0" y="104"/>
                    <a:pt x="0" y="230"/>
                  </a:cubicBezTo>
                  <a:cubicBezTo>
                    <a:pt x="0" y="355"/>
                    <a:pt x="100" y="455"/>
                    <a:pt x="225" y="455"/>
                  </a:cubicBezTo>
                  <a:cubicBezTo>
                    <a:pt x="351" y="455"/>
                    <a:pt x="455" y="355"/>
                    <a:pt x="455" y="230"/>
                  </a:cubicBezTo>
                  <a:cubicBezTo>
                    <a:pt x="455" y="104"/>
                    <a:pt x="351" y="1"/>
                    <a:pt x="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6554450" y="2286575"/>
              <a:ext cx="93475" cy="169400"/>
            </a:xfrm>
            <a:custGeom>
              <a:rect b="b" l="l" r="r" t="t"/>
              <a:pathLst>
                <a:path extrusionOk="0" h="6776" w="3739">
                  <a:moveTo>
                    <a:pt x="0" y="0"/>
                  </a:moveTo>
                  <a:lnTo>
                    <a:pt x="0" y="3189"/>
                  </a:lnTo>
                  <a:cubicBezTo>
                    <a:pt x="368" y="3344"/>
                    <a:pt x="627" y="3712"/>
                    <a:pt x="627" y="4136"/>
                  </a:cubicBezTo>
                  <a:cubicBezTo>
                    <a:pt x="627" y="4275"/>
                    <a:pt x="597" y="4404"/>
                    <a:pt x="550" y="4521"/>
                  </a:cubicBezTo>
                  <a:lnTo>
                    <a:pt x="2804" y="6775"/>
                  </a:lnTo>
                  <a:cubicBezTo>
                    <a:pt x="3318" y="6152"/>
                    <a:pt x="3656" y="5382"/>
                    <a:pt x="3738" y="4534"/>
                  </a:cubicBezTo>
                  <a:lnTo>
                    <a:pt x="2743" y="4534"/>
                  </a:lnTo>
                  <a:cubicBezTo>
                    <a:pt x="2488" y="4534"/>
                    <a:pt x="2293" y="4301"/>
                    <a:pt x="2354" y="4037"/>
                  </a:cubicBezTo>
                  <a:cubicBezTo>
                    <a:pt x="2397" y="3859"/>
                    <a:pt x="2561" y="3738"/>
                    <a:pt x="2747" y="3738"/>
                  </a:cubicBezTo>
                  <a:lnTo>
                    <a:pt x="3738" y="3738"/>
                  </a:lnTo>
                  <a:cubicBezTo>
                    <a:pt x="3656" y="2890"/>
                    <a:pt x="3318" y="2116"/>
                    <a:pt x="2804" y="1493"/>
                  </a:cubicBezTo>
                  <a:lnTo>
                    <a:pt x="2393" y="1904"/>
                  </a:lnTo>
                  <a:cubicBezTo>
                    <a:pt x="2315" y="1982"/>
                    <a:pt x="2215" y="2021"/>
                    <a:pt x="2111" y="2021"/>
                  </a:cubicBezTo>
                  <a:cubicBezTo>
                    <a:pt x="2012" y="2021"/>
                    <a:pt x="1908" y="1982"/>
                    <a:pt x="1830" y="1904"/>
                  </a:cubicBezTo>
                  <a:cubicBezTo>
                    <a:pt x="1674" y="1748"/>
                    <a:pt x="1674" y="1497"/>
                    <a:pt x="1830" y="1341"/>
                  </a:cubicBezTo>
                  <a:lnTo>
                    <a:pt x="2241" y="930"/>
                  </a:lnTo>
                  <a:cubicBezTo>
                    <a:pt x="1618" y="416"/>
                    <a:pt x="844" y="8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6441075" y="2287875"/>
              <a:ext cx="169425" cy="205525"/>
            </a:xfrm>
            <a:custGeom>
              <a:rect b="b" l="l" r="r" t="t"/>
              <a:pathLst>
                <a:path extrusionOk="0" h="8221" w="6777">
                  <a:moveTo>
                    <a:pt x="3739" y="0"/>
                  </a:moveTo>
                  <a:cubicBezTo>
                    <a:pt x="2891" y="82"/>
                    <a:pt x="2117" y="411"/>
                    <a:pt x="1494" y="917"/>
                  </a:cubicBezTo>
                  <a:lnTo>
                    <a:pt x="1896" y="1315"/>
                  </a:lnTo>
                  <a:cubicBezTo>
                    <a:pt x="2052" y="1467"/>
                    <a:pt x="2060" y="1726"/>
                    <a:pt x="1900" y="1882"/>
                  </a:cubicBezTo>
                  <a:cubicBezTo>
                    <a:pt x="1827" y="1956"/>
                    <a:pt x="1723" y="1995"/>
                    <a:pt x="1623" y="1995"/>
                  </a:cubicBezTo>
                  <a:cubicBezTo>
                    <a:pt x="1520" y="1995"/>
                    <a:pt x="1420" y="1956"/>
                    <a:pt x="1342" y="1878"/>
                  </a:cubicBezTo>
                  <a:lnTo>
                    <a:pt x="931" y="1475"/>
                  </a:lnTo>
                  <a:cubicBezTo>
                    <a:pt x="416" y="2085"/>
                    <a:pt x="79" y="2851"/>
                    <a:pt x="1" y="3686"/>
                  </a:cubicBezTo>
                  <a:lnTo>
                    <a:pt x="987" y="3686"/>
                  </a:lnTo>
                  <a:cubicBezTo>
                    <a:pt x="1173" y="3686"/>
                    <a:pt x="1338" y="3807"/>
                    <a:pt x="1381" y="3985"/>
                  </a:cubicBezTo>
                  <a:cubicBezTo>
                    <a:pt x="1442" y="4249"/>
                    <a:pt x="1247" y="4482"/>
                    <a:pt x="996" y="4482"/>
                  </a:cubicBezTo>
                  <a:lnTo>
                    <a:pt x="1" y="4482"/>
                  </a:lnTo>
                  <a:cubicBezTo>
                    <a:pt x="79" y="5330"/>
                    <a:pt x="416" y="6105"/>
                    <a:pt x="931" y="6723"/>
                  </a:cubicBezTo>
                  <a:lnTo>
                    <a:pt x="1342" y="6317"/>
                  </a:lnTo>
                  <a:cubicBezTo>
                    <a:pt x="1420" y="6239"/>
                    <a:pt x="1522" y="6200"/>
                    <a:pt x="1623" y="6200"/>
                  </a:cubicBezTo>
                  <a:cubicBezTo>
                    <a:pt x="1725" y="6200"/>
                    <a:pt x="1827" y="6239"/>
                    <a:pt x="1905" y="6317"/>
                  </a:cubicBezTo>
                  <a:cubicBezTo>
                    <a:pt x="2060" y="6468"/>
                    <a:pt x="2060" y="6723"/>
                    <a:pt x="1905" y="6879"/>
                  </a:cubicBezTo>
                  <a:lnTo>
                    <a:pt x="1494" y="7286"/>
                  </a:lnTo>
                  <a:cubicBezTo>
                    <a:pt x="2117" y="7801"/>
                    <a:pt x="2891" y="8138"/>
                    <a:pt x="3739" y="8220"/>
                  </a:cubicBezTo>
                  <a:lnTo>
                    <a:pt x="3739" y="7229"/>
                  </a:lnTo>
                  <a:cubicBezTo>
                    <a:pt x="3739" y="7048"/>
                    <a:pt x="3860" y="6879"/>
                    <a:pt x="4038" y="6840"/>
                  </a:cubicBezTo>
                  <a:cubicBezTo>
                    <a:pt x="4072" y="6832"/>
                    <a:pt x="4105" y="6828"/>
                    <a:pt x="4138" y="6828"/>
                  </a:cubicBezTo>
                  <a:cubicBezTo>
                    <a:pt x="4358" y="6828"/>
                    <a:pt x="4535" y="7007"/>
                    <a:pt x="4535" y="7225"/>
                  </a:cubicBezTo>
                  <a:lnTo>
                    <a:pt x="4535" y="8155"/>
                  </a:lnTo>
                  <a:cubicBezTo>
                    <a:pt x="5379" y="8073"/>
                    <a:pt x="6153" y="7744"/>
                    <a:pt x="6776" y="7234"/>
                  </a:cubicBezTo>
                  <a:lnTo>
                    <a:pt x="4522" y="5014"/>
                  </a:lnTo>
                  <a:cubicBezTo>
                    <a:pt x="4398" y="5063"/>
                    <a:pt x="4263" y="5089"/>
                    <a:pt x="4124" y="5089"/>
                  </a:cubicBezTo>
                  <a:cubicBezTo>
                    <a:pt x="4088" y="5089"/>
                    <a:pt x="4052" y="5087"/>
                    <a:pt x="4016" y="5084"/>
                  </a:cubicBezTo>
                  <a:cubicBezTo>
                    <a:pt x="3549" y="5027"/>
                    <a:pt x="3172" y="4660"/>
                    <a:pt x="3116" y="4197"/>
                  </a:cubicBezTo>
                  <a:cubicBezTo>
                    <a:pt x="3064" y="3729"/>
                    <a:pt x="3337" y="3314"/>
                    <a:pt x="3739" y="3145"/>
                  </a:cubicBezTo>
                  <a:lnTo>
                    <a:pt x="37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6423450" y="2268900"/>
              <a:ext cx="58125" cy="56725"/>
            </a:xfrm>
            <a:custGeom>
              <a:rect b="b" l="l" r="r" t="t"/>
              <a:pathLst>
                <a:path extrusionOk="0" h="2269" w="2325">
                  <a:moveTo>
                    <a:pt x="1306" y="1"/>
                  </a:moveTo>
                  <a:cubicBezTo>
                    <a:pt x="1206" y="1"/>
                    <a:pt x="1106" y="39"/>
                    <a:pt x="1030" y="114"/>
                  </a:cubicBezTo>
                  <a:lnTo>
                    <a:pt x="152" y="988"/>
                  </a:lnTo>
                  <a:cubicBezTo>
                    <a:pt x="1" y="1144"/>
                    <a:pt x="1" y="1391"/>
                    <a:pt x="152" y="1542"/>
                  </a:cubicBezTo>
                  <a:lnTo>
                    <a:pt x="879" y="2269"/>
                  </a:lnTo>
                  <a:cubicBezTo>
                    <a:pt x="1251" y="1702"/>
                    <a:pt x="1744" y="1218"/>
                    <a:pt x="2324" y="854"/>
                  </a:cubicBezTo>
                  <a:lnTo>
                    <a:pt x="1584" y="114"/>
                  </a:lnTo>
                  <a:cubicBezTo>
                    <a:pt x="1506" y="39"/>
                    <a:pt x="1406" y="1"/>
                    <a:pt x="1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6607125" y="2268900"/>
              <a:ext cx="57975" cy="56725"/>
            </a:xfrm>
            <a:custGeom>
              <a:rect b="b" l="l" r="r" t="t"/>
              <a:pathLst>
                <a:path extrusionOk="0" h="2269" w="2319">
                  <a:moveTo>
                    <a:pt x="1014" y="1"/>
                  </a:moveTo>
                  <a:cubicBezTo>
                    <a:pt x="914" y="1"/>
                    <a:pt x="813" y="39"/>
                    <a:pt x="736" y="114"/>
                  </a:cubicBezTo>
                  <a:lnTo>
                    <a:pt x="0" y="854"/>
                  </a:lnTo>
                  <a:cubicBezTo>
                    <a:pt x="575" y="1218"/>
                    <a:pt x="1069" y="1702"/>
                    <a:pt x="1441" y="2269"/>
                  </a:cubicBezTo>
                  <a:lnTo>
                    <a:pt x="2168" y="1542"/>
                  </a:lnTo>
                  <a:cubicBezTo>
                    <a:pt x="2319" y="1391"/>
                    <a:pt x="2319" y="1144"/>
                    <a:pt x="2168" y="988"/>
                  </a:cubicBezTo>
                  <a:lnTo>
                    <a:pt x="1289" y="114"/>
                  </a:lnTo>
                  <a:cubicBezTo>
                    <a:pt x="1214" y="39"/>
                    <a:pt x="1114" y="1"/>
                    <a:pt x="1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RANDOM FOREST (N = 10)</a:t>
            </a:r>
            <a:endParaRPr sz="2400"/>
          </a:p>
        </p:txBody>
      </p:sp>
      <p:pic>
        <p:nvPicPr>
          <p:cNvPr id="489" name="Google Shape;4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50" y="1232150"/>
            <a:ext cx="3478901" cy="30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651" y="2148700"/>
            <a:ext cx="3329675" cy="127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 (N=10)</a:t>
            </a:r>
            <a:endParaRPr sz="2400"/>
          </a:p>
        </p:txBody>
      </p:sp>
      <p:sp>
        <p:nvSpPr>
          <p:cNvPr id="496" name="Google Shape;496;p33"/>
          <p:cNvSpPr/>
          <p:nvPr/>
        </p:nvSpPr>
        <p:spPr>
          <a:xfrm>
            <a:off x="-105231" y="1470554"/>
            <a:ext cx="2628" cy="15896"/>
          </a:xfrm>
          <a:custGeom>
            <a:rect b="b" l="l" r="r" t="t"/>
            <a:pathLst>
              <a:path extrusionOk="0" h="369" w="61">
                <a:moveTo>
                  <a:pt x="0" y="0"/>
                </a:moveTo>
                <a:cubicBezTo>
                  <a:pt x="0" y="1"/>
                  <a:pt x="13" y="135"/>
                  <a:pt x="35" y="368"/>
                </a:cubicBezTo>
                <a:cubicBezTo>
                  <a:pt x="43" y="368"/>
                  <a:pt x="52" y="368"/>
                  <a:pt x="61" y="36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3"/>
          <p:cNvSpPr txBox="1"/>
          <p:nvPr/>
        </p:nvSpPr>
        <p:spPr>
          <a:xfrm>
            <a:off x="379525" y="1208425"/>
            <a:ext cx="3399600" cy="3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Hyperparameters: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From randomized grid search obtained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 estimators: 500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Learning Rate: 0.25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F1 Score: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Train = 0.65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Test = 0.61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8" name="Google Shape;4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825" y="1155525"/>
            <a:ext cx="5642801" cy="33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ADABOOST (N=10)</a:t>
            </a:r>
            <a:endParaRPr sz="2400"/>
          </a:p>
        </p:txBody>
      </p:sp>
      <p:sp>
        <p:nvSpPr>
          <p:cNvPr id="504" name="Google Shape;504;p34"/>
          <p:cNvSpPr/>
          <p:nvPr/>
        </p:nvSpPr>
        <p:spPr>
          <a:xfrm>
            <a:off x="-105231" y="1470554"/>
            <a:ext cx="2628" cy="15896"/>
          </a:xfrm>
          <a:custGeom>
            <a:rect b="b" l="l" r="r" t="t"/>
            <a:pathLst>
              <a:path extrusionOk="0" h="369" w="61">
                <a:moveTo>
                  <a:pt x="0" y="0"/>
                </a:moveTo>
                <a:cubicBezTo>
                  <a:pt x="0" y="1"/>
                  <a:pt x="13" y="135"/>
                  <a:pt x="35" y="368"/>
                </a:cubicBezTo>
                <a:cubicBezTo>
                  <a:pt x="43" y="368"/>
                  <a:pt x="52" y="368"/>
                  <a:pt x="61" y="36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5500"/>
            <a:ext cx="4415542" cy="38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292" y="2244150"/>
            <a:ext cx="41529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</a:t>
            </a:r>
            <a:endParaRPr sz="2400"/>
          </a:p>
        </p:txBody>
      </p:sp>
      <p:pic>
        <p:nvPicPr>
          <p:cNvPr id="512" name="Google Shape;512;p35"/>
          <p:cNvPicPr preferRelativeResize="0"/>
          <p:nvPr/>
        </p:nvPicPr>
        <p:blipFill rotWithShape="1">
          <a:blip r:embed="rId3">
            <a:alphaModFix/>
          </a:blip>
          <a:srcRect b="12495" l="0" r="0" t="0"/>
          <a:stretch/>
        </p:blipFill>
        <p:spPr>
          <a:xfrm>
            <a:off x="80025" y="2110175"/>
            <a:ext cx="3066675" cy="24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3075" y="2110175"/>
            <a:ext cx="2871000" cy="23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0450" y="2110175"/>
            <a:ext cx="2821800" cy="23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5"/>
          <p:cNvSpPr txBox="1"/>
          <p:nvPr/>
        </p:nvSpPr>
        <p:spPr>
          <a:xfrm>
            <a:off x="790450" y="1353300"/>
            <a:ext cx="16458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8000"/>
                </a:solidFill>
                <a:latin typeface="Roboto"/>
                <a:ea typeface="Roboto"/>
                <a:cs typeface="Roboto"/>
                <a:sym typeface="Roboto"/>
              </a:rPr>
              <a:t>Decision Tree</a:t>
            </a:r>
            <a:endParaRPr sz="1800" u="sng">
              <a:solidFill>
                <a:srgbClr val="008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35"/>
          <p:cNvSpPr txBox="1"/>
          <p:nvPr/>
        </p:nvSpPr>
        <p:spPr>
          <a:xfrm>
            <a:off x="3728475" y="1353300"/>
            <a:ext cx="21831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A8072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endParaRPr sz="1800" u="sng">
              <a:solidFill>
                <a:srgbClr val="FA807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" name="Google Shape;517;p35"/>
          <p:cNvSpPr txBox="1"/>
          <p:nvPr/>
        </p:nvSpPr>
        <p:spPr>
          <a:xfrm>
            <a:off x="7040988" y="1353300"/>
            <a:ext cx="16458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008080"/>
                </a:solidFill>
                <a:latin typeface="Roboto"/>
                <a:ea typeface="Roboto"/>
                <a:cs typeface="Roboto"/>
                <a:sym typeface="Roboto"/>
              </a:rPr>
              <a:t>AdaBoost</a:t>
            </a:r>
            <a:endParaRPr sz="1800" u="sng">
              <a:solidFill>
                <a:srgbClr val="00808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35"/>
          <p:cNvSpPr txBox="1"/>
          <p:nvPr/>
        </p:nvSpPr>
        <p:spPr>
          <a:xfrm>
            <a:off x="907238" y="1741925"/>
            <a:ext cx="13146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F1: 0.6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" name="Google Shape;519;p35"/>
          <p:cNvSpPr txBox="1"/>
          <p:nvPr/>
        </p:nvSpPr>
        <p:spPr>
          <a:xfrm>
            <a:off x="3914688" y="1741925"/>
            <a:ext cx="13146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F1: 0.62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" name="Google Shape;520;p35"/>
          <p:cNvSpPr txBox="1"/>
          <p:nvPr/>
        </p:nvSpPr>
        <p:spPr>
          <a:xfrm>
            <a:off x="6944038" y="1741925"/>
            <a:ext cx="13146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F1: 0.61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ON 5/10/15/20 ROLLING AVERAGES</a:t>
            </a:r>
            <a:endParaRPr sz="2400"/>
          </a:p>
        </p:txBody>
      </p:sp>
      <p:grpSp>
        <p:nvGrpSpPr>
          <p:cNvPr id="526" name="Google Shape;526;p36"/>
          <p:cNvGrpSpPr/>
          <p:nvPr/>
        </p:nvGrpSpPr>
        <p:grpSpPr>
          <a:xfrm>
            <a:off x="4684475" y="3056261"/>
            <a:ext cx="3171579" cy="1094389"/>
            <a:chOff x="4592958" y="3845825"/>
            <a:chExt cx="3171579" cy="726300"/>
          </a:xfrm>
        </p:grpSpPr>
        <p:sp>
          <p:nvSpPr>
            <p:cNvPr id="527" name="Google Shape;527;p36"/>
            <p:cNvSpPr/>
            <p:nvPr/>
          </p:nvSpPr>
          <p:spPr>
            <a:xfrm>
              <a:off x="5515137" y="3845825"/>
              <a:ext cx="2133900" cy="726300"/>
            </a:xfrm>
            <a:prstGeom prst="roundRect">
              <a:avLst>
                <a:gd fmla="val 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6"/>
            <p:cNvSpPr txBox="1"/>
            <p:nvPr/>
          </p:nvSpPr>
          <p:spPr>
            <a:xfrm flipH="1">
              <a:off x="5624483" y="3940090"/>
              <a:ext cx="1915200" cy="5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 estimators: 250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Max Depth: 16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Min Sample Leaf: 20 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Min Samples Split: 10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29" name="Google Shape;529;p36"/>
            <p:cNvCxnSpPr>
              <a:stCxn id="530" idx="2"/>
              <a:endCxn id="527" idx="1"/>
            </p:cNvCxnSpPr>
            <p:nvPr/>
          </p:nvCxnSpPr>
          <p:spPr>
            <a:xfrm>
              <a:off x="5399658" y="4209000"/>
              <a:ext cx="115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30" name="Google Shape;530;p36"/>
            <p:cNvSpPr/>
            <p:nvPr/>
          </p:nvSpPr>
          <p:spPr>
            <a:xfrm flipH="1">
              <a:off x="4592958" y="3934200"/>
              <a:ext cx="806700" cy="549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5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</a:t>
              </a:r>
              <a:endParaRPr sz="2750">
                <a:solidFill>
                  <a:schemeClr val="lt1"/>
                </a:solidFill>
              </a:endParaRPr>
            </a:p>
          </p:txBody>
        </p:sp>
        <p:cxnSp>
          <p:nvCxnSpPr>
            <p:cNvPr id="531" name="Google Shape;531;p36"/>
            <p:cNvCxnSpPr>
              <a:stCxn id="532" idx="6"/>
              <a:endCxn id="527" idx="3"/>
            </p:cNvCxnSpPr>
            <p:nvPr/>
          </p:nvCxnSpPr>
          <p:spPr>
            <a:xfrm rot="10800000">
              <a:off x="7649037" y="4208975"/>
              <a:ext cx="115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33" name="Google Shape;533;p36"/>
          <p:cNvGrpSpPr/>
          <p:nvPr/>
        </p:nvGrpSpPr>
        <p:grpSpPr>
          <a:xfrm>
            <a:off x="593574" y="3056296"/>
            <a:ext cx="3970951" cy="1094400"/>
            <a:chOff x="4675799" y="2987596"/>
            <a:chExt cx="3970951" cy="1094400"/>
          </a:xfrm>
        </p:grpSpPr>
        <p:sp>
          <p:nvSpPr>
            <p:cNvPr id="534" name="Google Shape;534;p36"/>
            <p:cNvSpPr/>
            <p:nvPr/>
          </p:nvSpPr>
          <p:spPr>
            <a:xfrm>
              <a:off x="5515125" y="2987596"/>
              <a:ext cx="2133900" cy="1094400"/>
            </a:xfrm>
            <a:prstGeom prst="roundRect">
              <a:avLst>
                <a:gd fmla="val 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6"/>
            <p:cNvSpPr txBox="1"/>
            <p:nvPr/>
          </p:nvSpPr>
          <p:spPr>
            <a:xfrm flipH="1">
              <a:off x="5624475" y="3290700"/>
              <a:ext cx="1915200" cy="50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 estimators: 330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Max Depth: 8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Min Sample Leaf: 20 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Min Samples Split: 5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6" name="Google Shape;536;p36"/>
            <p:cNvSpPr/>
            <p:nvPr/>
          </p:nvSpPr>
          <p:spPr>
            <a:xfrm flipH="1">
              <a:off x="4675799" y="3169373"/>
              <a:ext cx="723900" cy="726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15</a:t>
              </a:r>
              <a:endParaRPr>
                <a:solidFill>
                  <a:schemeClr val="lt1"/>
                </a:solidFill>
              </a:endParaRPr>
            </a:p>
          </p:txBody>
        </p:sp>
        <p:cxnSp>
          <p:nvCxnSpPr>
            <p:cNvPr id="537" name="Google Shape;537;p36"/>
            <p:cNvCxnSpPr>
              <a:stCxn id="536" idx="2"/>
              <a:endCxn id="534" idx="1"/>
            </p:cNvCxnSpPr>
            <p:nvPr/>
          </p:nvCxnSpPr>
          <p:spPr>
            <a:xfrm>
              <a:off x="5399699" y="3532523"/>
              <a:ext cx="115500" cy="2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38" name="Google Shape;538;p36"/>
            <p:cNvSpPr/>
            <p:nvPr/>
          </p:nvSpPr>
          <p:spPr>
            <a:xfrm flipH="1">
              <a:off x="7764450" y="3171600"/>
              <a:ext cx="882300" cy="726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chemeClr val="lt1"/>
                  </a:solidFill>
                </a:rPr>
                <a:t>0.63</a:t>
              </a:r>
              <a:endParaRPr b="1" sz="1300">
                <a:solidFill>
                  <a:schemeClr val="lt1"/>
                </a:solidFill>
              </a:endParaRPr>
            </a:p>
          </p:txBody>
        </p:sp>
        <p:cxnSp>
          <p:nvCxnSpPr>
            <p:cNvPr id="539" name="Google Shape;539;p36"/>
            <p:cNvCxnSpPr>
              <a:stCxn id="538" idx="6"/>
              <a:endCxn id="534" idx="3"/>
            </p:cNvCxnSpPr>
            <p:nvPr/>
          </p:nvCxnSpPr>
          <p:spPr>
            <a:xfrm rot="10800000">
              <a:off x="7648950" y="3534750"/>
              <a:ext cx="115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40" name="Google Shape;540;p36"/>
          <p:cNvGrpSpPr/>
          <p:nvPr/>
        </p:nvGrpSpPr>
        <p:grpSpPr>
          <a:xfrm>
            <a:off x="4684472" y="1359654"/>
            <a:ext cx="3156903" cy="1094400"/>
            <a:chOff x="4607622" y="2129404"/>
            <a:chExt cx="3156903" cy="1094400"/>
          </a:xfrm>
        </p:grpSpPr>
        <p:sp>
          <p:nvSpPr>
            <p:cNvPr id="541" name="Google Shape;541;p36"/>
            <p:cNvSpPr/>
            <p:nvPr/>
          </p:nvSpPr>
          <p:spPr>
            <a:xfrm flipH="1">
              <a:off x="4607622" y="2310993"/>
              <a:ext cx="723900" cy="726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5515125" y="2129404"/>
              <a:ext cx="2133900" cy="1094400"/>
            </a:xfrm>
            <a:prstGeom prst="roundRect">
              <a:avLst>
                <a:gd fmla="val 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6"/>
            <p:cNvSpPr txBox="1"/>
            <p:nvPr/>
          </p:nvSpPr>
          <p:spPr>
            <a:xfrm flipH="1">
              <a:off x="5624475" y="2231200"/>
              <a:ext cx="1915200" cy="88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 estimators: 350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Max Depth: 14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Min Sample Leaf: 20 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Min Samples Split: 10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44" name="Google Shape;544;p36"/>
            <p:cNvCxnSpPr>
              <a:stCxn id="541" idx="2"/>
              <a:endCxn id="542" idx="1"/>
            </p:cNvCxnSpPr>
            <p:nvPr/>
          </p:nvCxnSpPr>
          <p:spPr>
            <a:xfrm>
              <a:off x="5331522" y="2674143"/>
              <a:ext cx="183600" cy="2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5" name="Google Shape;545;p36"/>
            <p:cNvCxnSpPr>
              <a:stCxn id="546" idx="6"/>
              <a:endCxn id="542" idx="3"/>
            </p:cNvCxnSpPr>
            <p:nvPr/>
          </p:nvCxnSpPr>
          <p:spPr>
            <a:xfrm rot="10800000">
              <a:off x="7649025" y="2676604"/>
              <a:ext cx="115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47" name="Google Shape;547;p36"/>
          <p:cNvGrpSpPr/>
          <p:nvPr/>
        </p:nvGrpSpPr>
        <p:grpSpPr>
          <a:xfrm>
            <a:off x="578724" y="1359650"/>
            <a:ext cx="3971326" cy="1094400"/>
            <a:chOff x="4675674" y="1271175"/>
            <a:chExt cx="3971326" cy="1094400"/>
          </a:xfrm>
        </p:grpSpPr>
        <p:sp>
          <p:nvSpPr>
            <p:cNvPr id="548" name="Google Shape;548;p36"/>
            <p:cNvSpPr/>
            <p:nvPr/>
          </p:nvSpPr>
          <p:spPr>
            <a:xfrm>
              <a:off x="5515125" y="1271175"/>
              <a:ext cx="2133900" cy="1094400"/>
            </a:xfrm>
            <a:prstGeom prst="roundRect">
              <a:avLst>
                <a:gd fmla="val 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6"/>
            <p:cNvSpPr txBox="1"/>
            <p:nvPr/>
          </p:nvSpPr>
          <p:spPr>
            <a:xfrm flipH="1">
              <a:off x="5515275" y="1348275"/>
              <a:ext cx="2024400" cy="96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 estimators: 350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Max Depth: 14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Min Sample Leaf: 20 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Min Samples Split: 10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0" name="Google Shape;550;p36"/>
            <p:cNvSpPr/>
            <p:nvPr/>
          </p:nvSpPr>
          <p:spPr>
            <a:xfrm flipH="1">
              <a:off x="4675674" y="1455227"/>
              <a:ext cx="723900" cy="726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</a:t>
              </a:r>
              <a:endParaRPr>
                <a:solidFill>
                  <a:schemeClr val="lt1"/>
                </a:solidFill>
              </a:endParaRPr>
            </a:p>
          </p:txBody>
        </p:sp>
        <p:cxnSp>
          <p:nvCxnSpPr>
            <p:cNvPr id="551" name="Google Shape;551;p36"/>
            <p:cNvCxnSpPr>
              <a:stCxn id="550" idx="2"/>
              <a:endCxn id="548" idx="1"/>
            </p:cNvCxnSpPr>
            <p:nvPr/>
          </p:nvCxnSpPr>
          <p:spPr>
            <a:xfrm>
              <a:off x="5399574" y="1818377"/>
              <a:ext cx="115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2" name="Google Shape;552;p36"/>
            <p:cNvSpPr/>
            <p:nvPr/>
          </p:nvSpPr>
          <p:spPr>
            <a:xfrm flipH="1">
              <a:off x="7764700" y="1455225"/>
              <a:ext cx="882300" cy="726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chemeClr val="lt1"/>
                  </a:solidFill>
                </a:rPr>
                <a:t>0.607</a:t>
              </a:r>
              <a:endParaRPr b="1" sz="1300">
                <a:solidFill>
                  <a:schemeClr val="lt1"/>
                </a:solidFill>
              </a:endParaRPr>
            </a:p>
          </p:txBody>
        </p:sp>
        <p:cxnSp>
          <p:nvCxnSpPr>
            <p:cNvPr id="553" name="Google Shape;553;p36"/>
            <p:cNvCxnSpPr>
              <a:stCxn id="552" idx="6"/>
              <a:endCxn id="548" idx="3"/>
            </p:cNvCxnSpPr>
            <p:nvPr/>
          </p:nvCxnSpPr>
          <p:spPr>
            <a:xfrm rot="10800000">
              <a:off x="7648900" y="1818375"/>
              <a:ext cx="115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54" name="Google Shape;554;p36"/>
          <p:cNvSpPr/>
          <p:nvPr/>
        </p:nvSpPr>
        <p:spPr>
          <a:xfrm flipH="1">
            <a:off x="7856175" y="3240300"/>
            <a:ext cx="882300" cy="72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1"/>
                </a:solidFill>
              </a:rPr>
              <a:t>0.64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555" name="Google Shape;555;p36"/>
          <p:cNvSpPr/>
          <p:nvPr/>
        </p:nvSpPr>
        <p:spPr>
          <a:xfrm flipH="1">
            <a:off x="7856175" y="1543700"/>
            <a:ext cx="882300" cy="726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1"/>
                </a:solidFill>
              </a:rPr>
              <a:t>0.62</a:t>
            </a:r>
            <a:endParaRPr b="1"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r>
              <a:rPr lang="en"/>
              <a:t> ON LAST 5/10/15/20 GAMES</a:t>
            </a:r>
            <a:endParaRPr sz="2400"/>
          </a:p>
        </p:txBody>
      </p:sp>
      <p:pic>
        <p:nvPicPr>
          <p:cNvPr id="561" name="Google Shape;5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625" y="1073500"/>
            <a:ext cx="5358557" cy="30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7"/>
          <p:cNvSpPr txBox="1"/>
          <p:nvPr/>
        </p:nvSpPr>
        <p:spPr>
          <a:xfrm>
            <a:off x="1365350" y="4400325"/>
            <a:ext cx="74865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As N increased, the prediction accuracy (F1) of the Random Forest Model also increased.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Voting Ensemble</a:t>
            </a:r>
            <a:endParaRPr sz="2400"/>
          </a:p>
        </p:txBody>
      </p:sp>
      <p:pic>
        <p:nvPicPr>
          <p:cNvPr id="568" name="Google Shape;5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00" y="1768525"/>
            <a:ext cx="844867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8"/>
          <p:cNvSpPr/>
          <p:nvPr/>
        </p:nvSpPr>
        <p:spPr>
          <a:xfrm>
            <a:off x="6368875" y="1708475"/>
            <a:ext cx="2272200" cy="8916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Alternate Improvement Method</a:t>
            </a:r>
            <a:endParaRPr/>
          </a:p>
        </p:txBody>
      </p:sp>
      <p:pic>
        <p:nvPicPr>
          <p:cNvPr id="575" name="Google Shape;575;p39"/>
          <p:cNvPicPr preferRelativeResize="0"/>
          <p:nvPr/>
        </p:nvPicPr>
        <p:blipFill rotWithShape="1">
          <a:blip r:embed="rId3">
            <a:alphaModFix/>
          </a:blip>
          <a:srcRect b="33470" l="0" r="0" t="0"/>
          <a:stretch/>
        </p:blipFill>
        <p:spPr>
          <a:xfrm>
            <a:off x="1226450" y="1924850"/>
            <a:ext cx="6691126" cy="19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9"/>
          <p:cNvSpPr/>
          <p:nvPr/>
        </p:nvSpPr>
        <p:spPr>
          <a:xfrm>
            <a:off x="2448300" y="2404900"/>
            <a:ext cx="594300" cy="400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39"/>
          <p:cNvSpPr/>
          <p:nvPr/>
        </p:nvSpPr>
        <p:spPr>
          <a:xfrm>
            <a:off x="2448300" y="2877350"/>
            <a:ext cx="594300" cy="400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8" name="Google Shape;578;p39"/>
          <p:cNvSpPr/>
          <p:nvPr/>
        </p:nvSpPr>
        <p:spPr>
          <a:xfrm>
            <a:off x="4936225" y="2404900"/>
            <a:ext cx="1146900" cy="400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9" name="Google Shape;579;p39"/>
          <p:cNvSpPr/>
          <p:nvPr/>
        </p:nvSpPr>
        <p:spPr>
          <a:xfrm>
            <a:off x="4936225" y="2957200"/>
            <a:ext cx="1146900" cy="400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0" name="Google Shape;580;p39"/>
          <p:cNvSpPr txBox="1"/>
          <p:nvPr/>
        </p:nvSpPr>
        <p:spPr>
          <a:xfrm>
            <a:off x="0" y="1128175"/>
            <a:ext cx="85863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Idea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Increase minimum Prediction Probability required to make a    Prediction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1" name="Google Shape;581;p39"/>
          <p:cNvSpPr txBox="1"/>
          <p:nvPr/>
        </p:nvSpPr>
        <p:spPr>
          <a:xfrm>
            <a:off x="53650" y="3970900"/>
            <a:ext cx="85863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Therefore, the predictions are more certain and model is more selective.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50" y="217300"/>
            <a:ext cx="5719174" cy="45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SHORTCOMINGS</a:t>
            </a:r>
            <a:endParaRPr sz="2400"/>
          </a:p>
        </p:txBody>
      </p:sp>
      <p:graphicFrame>
        <p:nvGraphicFramePr>
          <p:cNvPr id="592" name="Google Shape;592;p41"/>
          <p:cNvGraphicFramePr/>
          <p:nvPr/>
        </p:nvGraphicFramePr>
        <p:xfrm>
          <a:off x="2917500" y="235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{0E3388A3-6A38-442B-823F-51FBC76B3EAA}</a:tableStyleId>
              </a:tblPr>
              <a:tblGrid>
                <a:gridCol w="1810650"/>
                <a:gridCol w="1810650"/>
                <a:gridCol w="1810650"/>
              </a:tblGrid>
              <a:tr h="77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</a:t>
                      </a:r>
                      <a:endParaRPr sz="24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3</a:t>
                      </a:r>
                      <a:endParaRPr b="1" sz="24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98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Advanced Stats</a:t>
                      </a:r>
                      <a:endParaRPr b="1" sz="19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9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Injuries</a:t>
                      </a:r>
                      <a:endParaRPr b="1" sz="19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Model trained on older data</a:t>
                      </a:r>
                      <a:endParaRPr b="1" sz="190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grpSp>
        <p:nvGrpSpPr>
          <p:cNvPr id="593" name="Google Shape;593;p41"/>
          <p:cNvGrpSpPr/>
          <p:nvPr/>
        </p:nvGrpSpPr>
        <p:grpSpPr>
          <a:xfrm>
            <a:off x="5345423" y="1659196"/>
            <a:ext cx="576121" cy="535226"/>
            <a:chOff x="4715825" y="1798775"/>
            <a:chExt cx="268375" cy="249325"/>
          </a:xfrm>
        </p:grpSpPr>
        <p:sp>
          <p:nvSpPr>
            <p:cNvPr id="594" name="Google Shape;594;p41"/>
            <p:cNvSpPr/>
            <p:nvPr/>
          </p:nvSpPr>
          <p:spPr>
            <a:xfrm>
              <a:off x="4924575" y="1842675"/>
              <a:ext cx="18300" cy="11175"/>
            </a:xfrm>
            <a:custGeom>
              <a:rect b="b" l="l" r="r" t="t"/>
              <a:pathLst>
                <a:path extrusionOk="0" h="447" w="732">
                  <a:moveTo>
                    <a:pt x="364" y="1"/>
                  </a:moveTo>
                  <a:cubicBezTo>
                    <a:pt x="269" y="1"/>
                    <a:pt x="174" y="40"/>
                    <a:pt x="104" y="109"/>
                  </a:cubicBezTo>
                  <a:cubicBezTo>
                    <a:pt x="39" y="178"/>
                    <a:pt x="1" y="273"/>
                    <a:pt x="1" y="368"/>
                  </a:cubicBezTo>
                  <a:cubicBezTo>
                    <a:pt x="1" y="394"/>
                    <a:pt x="1" y="420"/>
                    <a:pt x="9" y="446"/>
                  </a:cubicBezTo>
                  <a:lnTo>
                    <a:pt x="723" y="446"/>
                  </a:lnTo>
                  <a:cubicBezTo>
                    <a:pt x="732" y="420"/>
                    <a:pt x="732" y="394"/>
                    <a:pt x="732" y="368"/>
                  </a:cubicBezTo>
                  <a:cubicBezTo>
                    <a:pt x="732" y="273"/>
                    <a:pt x="693" y="178"/>
                    <a:pt x="628" y="109"/>
                  </a:cubicBezTo>
                  <a:cubicBezTo>
                    <a:pt x="559" y="40"/>
                    <a:pt x="463" y="1"/>
                    <a:pt x="3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1"/>
            <p:cNvSpPr/>
            <p:nvPr/>
          </p:nvSpPr>
          <p:spPr>
            <a:xfrm>
              <a:off x="4715825" y="1867450"/>
              <a:ext cx="268375" cy="180650"/>
            </a:xfrm>
            <a:custGeom>
              <a:rect b="b" l="l" r="r" t="t"/>
              <a:pathLst>
                <a:path extrusionOk="0" h="7226" w="10735">
                  <a:moveTo>
                    <a:pt x="5352" y="1320"/>
                  </a:moveTo>
                  <a:cubicBezTo>
                    <a:pt x="6607" y="1320"/>
                    <a:pt x="7628" y="2341"/>
                    <a:pt x="7628" y="3596"/>
                  </a:cubicBezTo>
                  <a:cubicBezTo>
                    <a:pt x="7628" y="4850"/>
                    <a:pt x="6607" y="5871"/>
                    <a:pt x="5352" y="5871"/>
                  </a:cubicBezTo>
                  <a:cubicBezTo>
                    <a:pt x="4098" y="5871"/>
                    <a:pt x="3077" y="4850"/>
                    <a:pt x="3077" y="3596"/>
                  </a:cubicBezTo>
                  <a:cubicBezTo>
                    <a:pt x="3077" y="2341"/>
                    <a:pt x="4098" y="1320"/>
                    <a:pt x="5352" y="1320"/>
                  </a:cubicBezTo>
                  <a:close/>
                  <a:moveTo>
                    <a:pt x="1476" y="0"/>
                  </a:moveTo>
                  <a:cubicBezTo>
                    <a:pt x="658" y="0"/>
                    <a:pt x="1" y="658"/>
                    <a:pt x="1" y="1476"/>
                  </a:cubicBezTo>
                  <a:lnTo>
                    <a:pt x="1" y="5750"/>
                  </a:lnTo>
                  <a:cubicBezTo>
                    <a:pt x="1" y="6568"/>
                    <a:pt x="658" y="7225"/>
                    <a:pt x="1476" y="7225"/>
                  </a:cubicBezTo>
                  <a:lnTo>
                    <a:pt x="9259" y="7225"/>
                  </a:lnTo>
                  <a:cubicBezTo>
                    <a:pt x="10072" y="7225"/>
                    <a:pt x="10734" y="6568"/>
                    <a:pt x="10734" y="5750"/>
                  </a:cubicBezTo>
                  <a:lnTo>
                    <a:pt x="10734" y="1476"/>
                  </a:lnTo>
                  <a:cubicBezTo>
                    <a:pt x="10734" y="658"/>
                    <a:pt x="10072" y="0"/>
                    <a:pt x="92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1"/>
            <p:cNvSpPr/>
            <p:nvPr/>
          </p:nvSpPr>
          <p:spPr>
            <a:xfrm>
              <a:off x="4756375" y="1842675"/>
              <a:ext cx="18425" cy="11175"/>
            </a:xfrm>
            <a:custGeom>
              <a:rect b="b" l="l" r="r" t="t"/>
              <a:pathLst>
                <a:path extrusionOk="0" h="447" w="737">
                  <a:moveTo>
                    <a:pt x="369" y="1"/>
                  </a:moveTo>
                  <a:cubicBezTo>
                    <a:pt x="274" y="1"/>
                    <a:pt x="178" y="40"/>
                    <a:pt x="109" y="109"/>
                  </a:cubicBezTo>
                  <a:cubicBezTo>
                    <a:pt x="40" y="178"/>
                    <a:pt x="1" y="273"/>
                    <a:pt x="1" y="368"/>
                  </a:cubicBezTo>
                  <a:cubicBezTo>
                    <a:pt x="1" y="394"/>
                    <a:pt x="5" y="420"/>
                    <a:pt x="10" y="446"/>
                  </a:cubicBezTo>
                  <a:lnTo>
                    <a:pt x="728" y="446"/>
                  </a:lnTo>
                  <a:cubicBezTo>
                    <a:pt x="732" y="420"/>
                    <a:pt x="736" y="394"/>
                    <a:pt x="736" y="368"/>
                  </a:cubicBezTo>
                  <a:cubicBezTo>
                    <a:pt x="736" y="273"/>
                    <a:pt x="698" y="178"/>
                    <a:pt x="628" y="109"/>
                  </a:cubicBezTo>
                  <a:cubicBezTo>
                    <a:pt x="559" y="40"/>
                    <a:pt x="464" y="1"/>
                    <a:pt x="3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1"/>
            <p:cNvSpPr/>
            <p:nvPr/>
          </p:nvSpPr>
          <p:spPr>
            <a:xfrm>
              <a:off x="4796200" y="1798775"/>
              <a:ext cx="106650" cy="55075"/>
            </a:xfrm>
            <a:custGeom>
              <a:rect b="b" l="l" r="r" t="t"/>
              <a:pathLst>
                <a:path extrusionOk="0" h="2203" w="4266">
                  <a:moveTo>
                    <a:pt x="1116" y="0"/>
                  </a:moveTo>
                  <a:cubicBezTo>
                    <a:pt x="502" y="0"/>
                    <a:pt x="0" y="498"/>
                    <a:pt x="0" y="1112"/>
                  </a:cubicBezTo>
                  <a:lnTo>
                    <a:pt x="0" y="2202"/>
                  </a:lnTo>
                  <a:lnTo>
                    <a:pt x="762" y="2202"/>
                  </a:lnTo>
                  <a:lnTo>
                    <a:pt x="762" y="1099"/>
                  </a:lnTo>
                  <a:cubicBezTo>
                    <a:pt x="762" y="891"/>
                    <a:pt x="930" y="723"/>
                    <a:pt x="1138" y="723"/>
                  </a:cubicBezTo>
                  <a:lnTo>
                    <a:pt x="3163" y="723"/>
                  </a:lnTo>
                  <a:cubicBezTo>
                    <a:pt x="3375" y="723"/>
                    <a:pt x="3543" y="891"/>
                    <a:pt x="3543" y="1099"/>
                  </a:cubicBezTo>
                  <a:lnTo>
                    <a:pt x="3543" y="2202"/>
                  </a:lnTo>
                  <a:lnTo>
                    <a:pt x="4266" y="2202"/>
                  </a:lnTo>
                  <a:lnTo>
                    <a:pt x="4266" y="1112"/>
                  </a:lnTo>
                  <a:cubicBezTo>
                    <a:pt x="4266" y="498"/>
                    <a:pt x="3768" y="0"/>
                    <a:pt x="3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1"/>
            <p:cNvSpPr/>
            <p:nvPr/>
          </p:nvSpPr>
          <p:spPr>
            <a:xfrm>
              <a:off x="4805600" y="1913300"/>
              <a:ext cx="88075" cy="88075"/>
            </a:xfrm>
            <a:custGeom>
              <a:rect b="b" l="l" r="r" t="t"/>
              <a:pathLst>
                <a:path extrusionOk="0" h="3523" w="3523">
                  <a:moveTo>
                    <a:pt x="1761" y="866"/>
                  </a:moveTo>
                  <a:cubicBezTo>
                    <a:pt x="1900" y="866"/>
                    <a:pt x="2012" y="977"/>
                    <a:pt x="2012" y="1117"/>
                  </a:cubicBezTo>
                  <a:lnTo>
                    <a:pt x="2012" y="1524"/>
                  </a:lnTo>
                  <a:lnTo>
                    <a:pt x="2406" y="1524"/>
                  </a:lnTo>
                  <a:cubicBezTo>
                    <a:pt x="2544" y="1524"/>
                    <a:pt x="2670" y="1632"/>
                    <a:pt x="2670" y="1770"/>
                  </a:cubicBezTo>
                  <a:cubicBezTo>
                    <a:pt x="2674" y="1913"/>
                    <a:pt x="2562" y="2030"/>
                    <a:pt x="2419" y="2030"/>
                  </a:cubicBezTo>
                  <a:lnTo>
                    <a:pt x="2012" y="2030"/>
                  </a:lnTo>
                  <a:lnTo>
                    <a:pt x="2012" y="2428"/>
                  </a:lnTo>
                  <a:cubicBezTo>
                    <a:pt x="2012" y="2566"/>
                    <a:pt x="1904" y="2688"/>
                    <a:pt x="1766" y="2692"/>
                  </a:cubicBezTo>
                  <a:cubicBezTo>
                    <a:pt x="1763" y="2692"/>
                    <a:pt x="1760" y="2692"/>
                    <a:pt x="1758" y="2692"/>
                  </a:cubicBezTo>
                  <a:cubicBezTo>
                    <a:pt x="1619" y="2692"/>
                    <a:pt x="1506" y="2581"/>
                    <a:pt x="1506" y="2441"/>
                  </a:cubicBezTo>
                  <a:lnTo>
                    <a:pt x="1506" y="2030"/>
                  </a:lnTo>
                  <a:lnTo>
                    <a:pt x="1095" y="2030"/>
                  </a:lnTo>
                  <a:cubicBezTo>
                    <a:pt x="952" y="2030"/>
                    <a:pt x="840" y="1913"/>
                    <a:pt x="844" y="1770"/>
                  </a:cubicBezTo>
                  <a:cubicBezTo>
                    <a:pt x="848" y="1632"/>
                    <a:pt x="970" y="1524"/>
                    <a:pt x="1108" y="1524"/>
                  </a:cubicBezTo>
                  <a:lnTo>
                    <a:pt x="1506" y="1524"/>
                  </a:lnTo>
                  <a:lnTo>
                    <a:pt x="1506" y="1130"/>
                  </a:lnTo>
                  <a:cubicBezTo>
                    <a:pt x="1506" y="992"/>
                    <a:pt x="1610" y="866"/>
                    <a:pt x="1753" y="866"/>
                  </a:cubicBezTo>
                  <a:cubicBezTo>
                    <a:pt x="1755" y="866"/>
                    <a:pt x="1758" y="866"/>
                    <a:pt x="1761" y="866"/>
                  </a:cubicBezTo>
                  <a:close/>
                  <a:moveTo>
                    <a:pt x="1761" y="1"/>
                  </a:moveTo>
                  <a:cubicBezTo>
                    <a:pt x="792" y="1"/>
                    <a:pt x="1" y="793"/>
                    <a:pt x="1" y="1762"/>
                  </a:cubicBezTo>
                  <a:cubicBezTo>
                    <a:pt x="1" y="2731"/>
                    <a:pt x="792" y="3522"/>
                    <a:pt x="1761" y="3522"/>
                  </a:cubicBezTo>
                  <a:cubicBezTo>
                    <a:pt x="2735" y="3522"/>
                    <a:pt x="3522" y="2731"/>
                    <a:pt x="3522" y="1762"/>
                  </a:cubicBezTo>
                  <a:cubicBezTo>
                    <a:pt x="3522" y="793"/>
                    <a:pt x="2735" y="1"/>
                    <a:pt x="1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" name="Google Shape;599;p41"/>
          <p:cNvGrpSpPr/>
          <p:nvPr/>
        </p:nvGrpSpPr>
        <p:grpSpPr>
          <a:xfrm>
            <a:off x="3555389" y="1638963"/>
            <a:ext cx="576067" cy="575691"/>
            <a:chOff x="3445825" y="2694100"/>
            <a:chExt cx="268350" cy="268175"/>
          </a:xfrm>
        </p:grpSpPr>
        <p:sp>
          <p:nvSpPr>
            <p:cNvPr id="600" name="Google Shape;600;p41"/>
            <p:cNvSpPr/>
            <p:nvPr/>
          </p:nvSpPr>
          <p:spPr>
            <a:xfrm>
              <a:off x="3499900" y="2694100"/>
              <a:ext cx="69900" cy="124200"/>
            </a:xfrm>
            <a:custGeom>
              <a:rect b="b" l="l" r="r" t="t"/>
              <a:pathLst>
                <a:path extrusionOk="0" h="4968" w="2796">
                  <a:moveTo>
                    <a:pt x="2795" y="1"/>
                  </a:moveTo>
                  <a:cubicBezTo>
                    <a:pt x="1752" y="79"/>
                    <a:pt x="792" y="455"/>
                    <a:pt x="0" y="1044"/>
                  </a:cubicBezTo>
                  <a:cubicBezTo>
                    <a:pt x="1099" y="2069"/>
                    <a:pt x="1765" y="3471"/>
                    <a:pt x="1869" y="4968"/>
                  </a:cubicBezTo>
                  <a:lnTo>
                    <a:pt x="2795" y="4968"/>
                  </a:lnTo>
                  <a:lnTo>
                    <a:pt x="27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1"/>
            <p:cNvSpPr/>
            <p:nvPr/>
          </p:nvSpPr>
          <p:spPr>
            <a:xfrm>
              <a:off x="3445825" y="2733475"/>
              <a:ext cx="80700" cy="84825"/>
            </a:xfrm>
            <a:custGeom>
              <a:rect b="b" l="l" r="r" t="t"/>
              <a:pathLst>
                <a:path extrusionOk="0" h="3393" w="3228">
                  <a:moveTo>
                    <a:pt x="1553" y="1"/>
                  </a:moveTo>
                  <a:cubicBezTo>
                    <a:pt x="671" y="883"/>
                    <a:pt x="100" y="2073"/>
                    <a:pt x="0" y="3393"/>
                  </a:cubicBezTo>
                  <a:lnTo>
                    <a:pt x="3228" y="3393"/>
                  </a:lnTo>
                  <a:cubicBezTo>
                    <a:pt x="3124" y="2095"/>
                    <a:pt x="2527" y="87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3589675" y="2694100"/>
              <a:ext cx="70000" cy="124200"/>
            </a:xfrm>
            <a:custGeom>
              <a:rect b="b" l="l" r="r" t="t"/>
              <a:pathLst>
                <a:path extrusionOk="0" h="4968" w="2800">
                  <a:moveTo>
                    <a:pt x="0" y="1"/>
                  </a:moveTo>
                  <a:lnTo>
                    <a:pt x="0" y="4968"/>
                  </a:lnTo>
                  <a:lnTo>
                    <a:pt x="930" y="4968"/>
                  </a:lnTo>
                  <a:cubicBezTo>
                    <a:pt x="1034" y="3471"/>
                    <a:pt x="1700" y="2069"/>
                    <a:pt x="2799" y="1044"/>
                  </a:cubicBezTo>
                  <a:cubicBezTo>
                    <a:pt x="2008" y="455"/>
                    <a:pt x="1043" y="7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3445825" y="2838175"/>
              <a:ext cx="80700" cy="84725"/>
            </a:xfrm>
            <a:custGeom>
              <a:rect b="b" l="l" r="r" t="t"/>
              <a:pathLst>
                <a:path extrusionOk="0" h="3389" w="3228">
                  <a:moveTo>
                    <a:pt x="0" y="1"/>
                  </a:moveTo>
                  <a:cubicBezTo>
                    <a:pt x="100" y="1320"/>
                    <a:pt x="671" y="2506"/>
                    <a:pt x="1553" y="3388"/>
                  </a:cubicBezTo>
                  <a:cubicBezTo>
                    <a:pt x="2527" y="2510"/>
                    <a:pt x="3124" y="1299"/>
                    <a:pt x="3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1"/>
            <p:cNvSpPr/>
            <p:nvPr/>
          </p:nvSpPr>
          <p:spPr>
            <a:xfrm>
              <a:off x="3589675" y="2838175"/>
              <a:ext cx="70000" cy="124100"/>
            </a:xfrm>
            <a:custGeom>
              <a:rect b="b" l="l" r="r" t="t"/>
              <a:pathLst>
                <a:path extrusionOk="0" h="4964" w="2800">
                  <a:moveTo>
                    <a:pt x="0" y="1"/>
                  </a:moveTo>
                  <a:lnTo>
                    <a:pt x="0" y="4963"/>
                  </a:lnTo>
                  <a:cubicBezTo>
                    <a:pt x="1043" y="4885"/>
                    <a:pt x="2008" y="4509"/>
                    <a:pt x="2799" y="3920"/>
                  </a:cubicBezTo>
                  <a:cubicBezTo>
                    <a:pt x="1700" y="2895"/>
                    <a:pt x="1034" y="1493"/>
                    <a:pt x="9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3633575" y="2838175"/>
              <a:ext cx="80600" cy="84725"/>
            </a:xfrm>
            <a:custGeom>
              <a:rect b="b" l="l" r="r" t="t"/>
              <a:pathLst>
                <a:path extrusionOk="0" h="3389" w="3224">
                  <a:moveTo>
                    <a:pt x="1" y="1"/>
                  </a:moveTo>
                  <a:cubicBezTo>
                    <a:pt x="104" y="1299"/>
                    <a:pt x="697" y="2510"/>
                    <a:pt x="1675" y="3388"/>
                  </a:cubicBezTo>
                  <a:cubicBezTo>
                    <a:pt x="2553" y="2506"/>
                    <a:pt x="3129" y="1320"/>
                    <a:pt x="3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3633575" y="2733475"/>
              <a:ext cx="80600" cy="84825"/>
            </a:xfrm>
            <a:custGeom>
              <a:rect b="b" l="l" r="r" t="t"/>
              <a:pathLst>
                <a:path extrusionOk="0" h="3393" w="3224">
                  <a:moveTo>
                    <a:pt x="1675" y="1"/>
                  </a:moveTo>
                  <a:cubicBezTo>
                    <a:pt x="697" y="879"/>
                    <a:pt x="104" y="2095"/>
                    <a:pt x="1" y="3393"/>
                  </a:cubicBezTo>
                  <a:lnTo>
                    <a:pt x="3224" y="3393"/>
                  </a:lnTo>
                  <a:cubicBezTo>
                    <a:pt x="3129" y="2073"/>
                    <a:pt x="2553" y="883"/>
                    <a:pt x="1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3499900" y="2838175"/>
              <a:ext cx="69900" cy="124100"/>
            </a:xfrm>
            <a:custGeom>
              <a:rect b="b" l="l" r="r" t="t"/>
              <a:pathLst>
                <a:path extrusionOk="0" h="4964" w="2796">
                  <a:moveTo>
                    <a:pt x="1869" y="1"/>
                  </a:moveTo>
                  <a:cubicBezTo>
                    <a:pt x="1765" y="1493"/>
                    <a:pt x="1099" y="2895"/>
                    <a:pt x="0" y="3920"/>
                  </a:cubicBezTo>
                  <a:cubicBezTo>
                    <a:pt x="792" y="4509"/>
                    <a:pt x="1752" y="4885"/>
                    <a:pt x="2795" y="4963"/>
                  </a:cubicBezTo>
                  <a:lnTo>
                    <a:pt x="27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41"/>
          <p:cNvGrpSpPr/>
          <p:nvPr/>
        </p:nvGrpSpPr>
        <p:grpSpPr>
          <a:xfrm>
            <a:off x="7135527" y="1690188"/>
            <a:ext cx="576121" cy="473240"/>
            <a:chOff x="6042075" y="2249900"/>
            <a:chExt cx="268375" cy="220450"/>
          </a:xfrm>
        </p:grpSpPr>
        <p:sp>
          <p:nvSpPr>
            <p:cNvPr id="609" name="Google Shape;609;p41"/>
            <p:cNvSpPr/>
            <p:nvPr/>
          </p:nvSpPr>
          <p:spPr>
            <a:xfrm>
              <a:off x="6213950" y="2249900"/>
              <a:ext cx="96500" cy="19925"/>
            </a:xfrm>
            <a:custGeom>
              <a:rect b="b" l="l" r="r" t="t"/>
              <a:pathLst>
                <a:path extrusionOk="0" h="797" w="3860">
                  <a:moveTo>
                    <a:pt x="182" y="1"/>
                  </a:moveTo>
                  <a:cubicBezTo>
                    <a:pt x="83" y="1"/>
                    <a:pt x="1" y="83"/>
                    <a:pt x="5" y="178"/>
                  </a:cubicBezTo>
                  <a:cubicBezTo>
                    <a:pt x="5" y="316"/>
                    <a:pt x="9" y="468"/>
                    <a:pt x="9" y="619"/>
                  </a:cubicBezTo>
                  <a:cubicBezTo>
                    <a:pt x="9" y="719"/>
                    <a:pt x="87" y="797"/>
                    <a:pt x="187" y="797"/>
                  </a:cubicBezTo>
                  <a:lnTo>
                    <a:pt x="3682" y="797"/>
                  </a:lnTo>
                  <a:cubicBezTo>
                    <a:pt x="3782" y="797"/>
                    <a:pt x="3860" y="719"/>
                    <a:pt x="3860" y="619"/>
                  </a:cubicBezTo>
                  <a:lnTo>
                    <a:pt x="3860" y="178"/>
                  </a:lnTo>
                  <a:cubicBezTo>
                    <a:pt x="3860" y="78"/>
                    <a:pt x="3782" y="1"/>
                    <a:pt x="36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6042075" y="2391050"/>
              <a:ext cx="38000" cy="43175"/>
            </a:xfrm>
            <a:custGeom>
              <a:rect b="b" l="l" r="r" t="t"/>
              <a:pathLst>
                <a:path extrusionOk="0" h="1727" w="1520">
                  <a:moveTo>
                    <a:pt x="1519" y="0"/>
                  </a:moveTo>
                  <a:cubicBezTo>
                    <a:pt x="1463" y="13"/>
                    <a:pt x="1407" y="26"/>
                    <a:pt x="1355" y="44"/>
                  </a:cubicBezTo>
                  <a:cubicBezTo>
                    <a:pt x="390" y="286"/>
                    <a:pt x="1" y="411"/>
                    <a:pt x="1" y="1130"/>
                  </a:cubicBezTo>
                  <a:lnTo>
                    <a:pt x="1" y="1727"/>
                  </a:lnTo>
                  <a:lnTo>
                    <a:pt x="1519" y="1727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6252350" y="2315975"/>
              <a:ext cx="19700" cy="19825"/>
            </a:xfrm>
            <a:custGeom>
              <a:rect b="b" l="l" r="r" t="t"/>
              <a:pathLst>
                <a:path extrusionOk="0" h="793" w="788">
                  <a:moveTo>
                    <a:pt x="394" y="1"/>
                  </a:moveTo>
                  <a:cubicBezTo>
                    <a:pt x="178" y="1"/>
                    <a:pt x="0" y="178"/>
                    <a:pt x="0" y="399"/>
                  </a:cubicBezTo>
                  <a:cubicBezTo>
                    <a:pt x="0" y="615"/>
                    <a:pt x="178" y="793"/>
                    <a:pt x="394" y="793"/>
                  </a:cubicBezTo>
                  <a:cubicBezTo>
                    <a:pt x="610" y="793"/>
                    <a:pt x="788" y="615"/>
                    <a:pt x="788" y="399"/>
                  </a:cubicBezTo>
                  <a:cubicBezTo>
                    <a:pt x="788" y="178"/>
                    <a:pt x="610" y="1"/>
                    <a:pt x="3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>
              <a:off x="6097150" y="2355800"/>
              <a:ext cx="88050" cy="78425"/>
            </a:xfrm>
            <a:custGeom>
              <a:rect b="b" l="l" r="r" t="t"/>
              <a:pathLst>
                <a:path extrusionOk="0" h="3137" w="3522">
                  <a:moveTo>
                    <a:pt x="2860" y="0"/>
                  </a:moveTo>
                  <a:cubicBezTo>
                    <a:pt x="2765" y="52"/>
                    <a:pt x="2669" y="104"/>
                    <a:pt x="2566" y="151"/>
                  </a:cubicBezTo>
                  <a:lnTo>
                    <a:pt x="2566" y="913"/>
                  </a:lnTo>
                  <a:cubicBezTo>
                    <a:pt x="2566" y="1073"/>
                    <a:pt x="2462" y="1216"/>
                    <a:pt x="2306" y="1250"/>
                  </a:cubicBezTo>
                  <a:cubicBezTo>
                    <a:pt x="2278" y="1257"/>
                    <a:pt x="2250" y="1260"/>
                    <a:pt x="2222" y="1260"/>
                  </a:cubicBezTo>
                  <a:cubicBezTo>
                    <a:pt x="2034" y="1260"/>
                    <a:pt x="1882" y="1111"/>
                    <a:pt x="1882" y="926"/>
                  </a:cubicBezTo>
                  <a:lnTo>
                    <a:pt x="1882" y="428"/>
                  </a:lnTo>
                  <a:cubicBezTo>
                    <a:pt x="1679" y="519"/>
                    <a:pt x="1484" y="601"/>
                    <a:pt x="1302" y="679"/>
                  </a:cubicBezTo>
                  <a:lnTo>
                    <a:pt x="1302" y="1255"/>
                  </a:lnTo>
                  <a:cubicBezTo>
                    <a:pt x="1302" y="1406"/>
                    <a:pt x="1211" y="1540"/>
                    <a:pt x="1069" y="1584"/>
                  </a:cubicBezTo>
                  <a:cubicBezTo>
                    <a:pt x="1031" y="1595"/>
                    <a:pt x="993" y="1601"/>
                    <a:pt x="958" y="1601"/>
                  </a:cubicBezTo>
                  <a:cubicBezTo>
                    <a:pt x="767" y="1601"/>
                    <a:pt x="614" y="1448"/>
                    <a:pt x="614" y="1259"/>
                  </a:cubicBezTo>
                  <a:lnTo>
                    <a:pt x="614" y="969"/>
                  </a:lnTo>
                  <a:cubicBezTo>
                    <a:pt x="385" y="1064"/>
                    <a:pt x="182" y="1147"/>
                    <a:pt x="0" y="1211"/>
                  </a:cubicBezTo>
                  <a:lnTo>
                    <a:pt x="0" y="3137"/>
                  </a:lnTo>
                  <a:lnTo>
                    <a:pt x="3102" y="3137"/>
                  </a:lnTo>
                  <a:cubicBezTo>
                    <a:pt x="3522" y="1627"/>
                    <a:pt x="3080" y="450"/>
                    <a:pt x="28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6042075" y="2444150"/>
              <a:ext cx="268375" cy="26200"/>
            </a:xfrm>
            <a:custGeom>
              <a:rect b="b" l="l" r="r" t="t"/>
              <a:pathLst>
                <a:path extrusionOk="0" h="1048" w="10735">
                  <a:moveTo>
                    <a:pt x="10735" y="1"/>
                  </a:moveTo>
                  <a:cubicBezTo>
                    <a:pt x="10497" y="161"/>
                    <a:pt x="10207" y="256"/>
                    <a:pt x="9900" y="256"/>
                  </a:cubicBezTo>
                  <a:lnTo>
                    <a:pt x="1" y="256"/>
                  </a:lnTo>
                  <a:lnTo>
                    <a:pt x="1" y="330"/>
                  </a:lnTo>
                  <a:cubicBezTo>
                    <a:pt x="1" y="728"/>
                    <a:pt x="321" y="1048"/>
                    <a:pt x="719" y="1048"/>
                  </a:cubicBezTo>
                  <a:lnTo>
                    <a:pt x="9900" y="1048"/>
                  </a:lnTo>
                  <a:cubicBezTo>
                    <a:pt x="10358" y="1048"/>
                    <a:pt x="10735" y="676"/>
                    <a:pt x="10735" y="213"/>
                  </a:cubicBezTo>
                  <a:lnTo>
                    <a:pt x="107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6182250" y="2332850"/>
              <a:ext cx="128200" cy="101375"/>
            </a:xfrm>
            <a:custGeom>
              <a:rect b="b" l="l" r="r" t="t"/>
              <a:pathLst>
                <a:path extrusionOk="0" h="4055" w="5128">
                  <a:moveTo>
                    <a:pt x="537" y="1"/>
                  </a:moveTo>
                  <a:cubicBezTo>
                    <a:pt x="382" y="191"/>
                    <a:pt x="200" y="373"/>
                    <a:pt x="1" y="533"/>
                  </a:cubicBezTo>
                  <a:cubicBezTo>
                    <a:pt x="239" y="1000"/>
                    <a:pt x="784" y="2320"/>
                    <a:pt x="369" y="4055"/>
                  </a:cubicBezTo>
                  <a:lnTo>
                    <a:pt x="4297" y="4055"/>
                  </a:lnTo>
                  <a:cubicBezTo>
                    <a:pt x="4756" y="4055"/>
                    <a:pt x="5128" y="3683"/>
                    <a:pt x="5128" y="3220"/>
                  </a:cubicBezTo>
                  <a:lnTo>
                    <a:pt x="5128" y="3185"/>
                  </a:lnTo>
                  <a:cubicBezTo>
                    <a:pt x="2952" y="3077"/>
                    <a:pt x="1766" y="2030"/>
                    <a:pt x="1152" y="1160"/>
                  </a:cubicBezTo>
                  <a:cubicBezTo>
                    <a:pt x="853" y="745"/>
                    <a:pt x="663" y="334"/>
                    <a:pt x="5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6207575" y="2286025"/>
              <a:ext cx="102875" cy="109275"/>
            </a:xfrm>
            <a:custGeom>
              <a:rect b="b" l="l" r="r" t="t"/>
              <a:pathLst>
                <a:path extrusionOk="0" h="4371" w="4115">
                  <a:moveTo>
                    <a:pt x="2185" y="528"/>
                  </a:moveTo>
                  <a:cubicBezTo>
                    <a:pt x="2774" y="528"/>
                    <a:pt x="3254" y="1009"/>
                    <a:pt x="3254" y="1597"/>
                  </a:cubicBezTo>
                  <a:cubicBezTo>
                    <a:pt x="3254" y="2181"/>
                    <a:pt x="2774" y="2661"/>
                    <a:pt x="2185" y="2661"/>
                  </a:cubicBezTo>
                  <a:cubicBezTo>
                    <a:pt x="1597" y="2661"/>
                    <a:pt x="1121" y="2181"/>
                    <a:pt x="1121" y="1597"/>
                  </a:cubicBezTo>
                  <a:cubicBezTo>
                    <a:pt x="1121" y="1009"/>
                    <a:pt x="1597" y="528"/>
                    <a:pt x="2185" y="528"/>
                  </a:cubicBezTo>
                  <a:close/>
                  <a:moveTo>
                    <a:pt x="442" y="1"/>
                  </a:moveTo>
                  <a:cubicBezTo>
                    <a:pt x="346" y="1"/>
                    <a:pt x="264" y="74"/>
                    <a:pt x="251" y="169"/>
                  </a:cubicBezTo>
                  <a:cubicBezTo>
                    <a:pt x="208" y="472"/>
                    <a:pt x="121" y="788"/>
                    <a:pt x="0" y="1061"/>
                  </a:cubicBezTo>
                  <a:cubicBezTo>
                    <a:pt x="39" y="1255"/>
                    <a:pt x="208" y="1960"/>
                    <a:pt x="714" y="2661"/>
                  </a:cubicBezTo>
                  <a:cubicBezTo>
                    <a:pt x="1476" y="3713"/>
                    <a:pt x="2618" y="4288"/>
                    <a:pt x="4115" y="4370"/>
                  </a:cubicBezTo>
                  <a:lnTo>
                    <a:pt x="4115" y="195"/>
                  </a:lnTo>
                  <a:cubicBezTo>
                    <a:pt x="4115" y="87"/>
                    <a:pt x="4028" y="1"/>
                    <a:pt x="39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" name="Google Shape;616;p41"/>
          <p:cNvGrpSpPr/>
          <p:nvPr/>
        </p:nvGrpSpPr>
        <p:grpSpPr>
          <a:xfrm>
            <a:off x="169970" y="1318967"/>
            <a:ext cx="2530663" cy="3139237"/>
            <a:chOff x="3053699" y="1875245"/>
            <a:chExt cx="2493018" cy="2855150"/>
          </a:xfrm>
        </p:grpSpPr>
        <p:sp>
          <p:nvSpPr>
            <p:cNvPr id="617" name="Google Shape;617;p41"/>
            <p:cNvSpPr/>
            <p:nvPr/>
          </p:nvSpPr>
          <p:spPr>
            <a:xfrm>
              <a:off x="4403111" y="2620090"/>
              <a:ext cx="43524" cy="2107295"/>
            </a:xfrm>
            <a:custGeom>
              <a:rect b="b" l="l" r="r" t="t"/>
              <a:pathLst>
                <a:path extrusionOk="0" h="11959" w="247">
                  <a:moveTo>
                    <a:pt x="0" y="1"/>
                  </a:moveTo>
                  <a:lnTo>
                    <a:pt x="0" y="11959"/>
                  </a:lnTo>
                  <a:lnTo>
                    <a:pt x="247" y="11959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3921354" y="1875245"/>
              <a:ext cx="967569" cy="745016"/>
            </a:xfrm>
            <a:custGeom>
              <a:rect b="b" l="l" r="r" t="t"/>
              <a:pathLst>
                <a:path extrusionOk="0" h="4228" w="5491">
                  <a:moveTo>
                    <a:pt x="0" y="1"/>
                  </a:moveTo>
                  <a:lnTo>
                    <a:pt x="0" y="4228"/>
                  </a:lnTo>
                  <a:lnTo>
                    <a:pt x="5490" y="4228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3986023" y="1921765"/>
              <a:ext cx="838055" cy="651977"/>
            </a:xfrm>
            <a:custGeom>
              <a:rect b="b" l="l" r="r" t="t"/>
              <a:pathLst>
                <a:path extrusionOk="0" h="3700" w="4756">
                  <a:moveTo>
                    <a:pt x="4570" y="182"/>
                  </a:moveTo>
                  <a:lnTo>
                    <a:pt x="4570" y="3518"/>
                  </a:lnTo>
                  <a:lnTo>
                    <a:pt x="187" y="3518"/>
                  </a:lnTo>
                  <a:lnTo>
                    <a:pt x="187" y="182"/>
                  </a:lnTo>
                  <a:close/>
                  <a:moveTo>
                    <a:pt x="1" y="1"/>
                  </a:moveTo>
                  <a:lnTo>
                    <a:pt x="1" y="3700"/>
                  </a:lnTo>
                  <a:lnTo>
                    <a:pt x="4756" y="3700"/>
                  </a:lnTo>
                  <a:lnTo>
                    <a:pt x="47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4239941" y="2152073"/>
              <a:ext cx="331099" cy="346253"/>
            </a:xfrm>
            <a:custGeom>
              <a:rect b="b" l="l" r="r" t="t"/>
              <a:pathLst>
                <a:path extrusionOk="0" h="1965" w="1879">
                  <a:moveTo>
                    <a:pt x="1692" y="182"/>
                  </a:moveTo>
                  <a:lnTo>
                    <a:pt x="1692" y="1778"/>
                  </a:lnTo>
                  <a:lnTo>
                    <a:pt x="182" y="1778"/>
                  </a:lnTo>
                  <a:lnTo>
                    <a:pt x="182" y="182"/>
                  </a:lnTo>
                  <a:close/>
                  <a:moveTo>
                    <a:pt x="1" y="0"/>
                  </a:moveTo>
                  <a:lnTo>
                    <a:pt x="1" y="1964"/>
                  </a:lnTo>
                  <a:lnTo>
                    <a:pt x="1878" y="1964"/>
                  </a:lnTo>
                  <a:lnTo>
                    <a:pt x="18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4213333" y="2454628"/>
              <a:ext cx="379028" cy="45991"/>
            </a:xfrm>
            <a:custGeom>
              <a:rect b="b" l="l" r="r" t="t"/>
              <a:pathLst>
                <a:path extrusionOk="0" h="261" w="2151">
                  <a:moveTo>
                    <a:pt x="0" y="1"/>
                  </a:moveTo>
                  <a:lnTo>
                    <a:pt x="0" y="260"/>
                  </a:lnTo>
                  <a:lnTo>
                    <a:pt x="2150" y="260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4761344" y="3859736"/>
              <a:ext cx="190131" cy="795941"/>
            </a:xfrm>
            <a:custGeom>
              <a:rect b="b" l="l" r="r" t="t"/>
              <a:pathLst>
                <a:path extrusionOk="0" h="4517" w="1079">
                  <a:moveTo>
                    <a:pt x="1" y="0"/>
                  </a:moveTo>
                  <a:lnTo>
                    <a:pt x="693" y="4517"/>
                  </a:lnTo>
                  <a:lnTo>
                    <a:pt x="1078" y="4517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4734032" y="4602290"/>
              <a:ext cx="218148" cy="103788"/>
            </a:xfrm>
            <a:custGeom>
              <a:rect b="b" l="l" r="r" t="t"/>
              <a:pathLst>
                <a:path extrusionOk="0" h="589" w="1238">
                  <a:moveTo>
                    <a:pt x="1237" y="0"/>
                  </a:moveTo>
                  <a:lnTo>
                    <a:pt x="809" y="39"/>
                  </a:lnTo>
                  <a:cubicBezTo>
                    <a:pt x="796" y="199"/>
                    <a:pt x="813" y="108"/>
                    <a:pt x="407" y="281"/>
                  </a:cubicBezTo>
                  <a:cubicBezTo>
                    <a:pt x="0" y="454"/>
                    <a:pt x="78" y="589"/>
                    <a:pt x="78" y="589"/>
                  </a:cubicBezTo>
                  <a:lnTo>
                    <a:pt x="1237" y="589"/>
                  </a:lnTo>
                  <a:lnTo>
                    <a:pt x="1237" y="134"/>
                  </a:lnTo>
                  <a:lnTo>
                    <a:pt x="12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4746895" y="4705902"/>
              <a:ext cx="205285" cy="17797"/>
            </a:xfrm>
            <a:custGeom>
              <a:rect b="b" l="l" r="r" t="t"/>
              <a:pathLst>
                <a:path extrusionOk="0" h="101" w="1165">
                  <a:moveTo>
                    <a:pt x="1" y="1"/>
                  </a:moveTo>
                  <a:lnTo>
                    <a:pt x="1" y="100"/>
                  </a:lnTo>
                  <a:lnTo>
                    <a:pt x="1164" y="100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rgbClr val="0056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4873413" y="4588545"/>
              <a:ext cx="78766" cy="31365"/>
            </a:xfrm>
            <a:custGeom>
              <a:rect b="b" l="l" r="r" t="t"/>
              <a:pathLst>
                <a:path extrusionOk="0" h="178" w="447">
                  <a:moveTo>
                    <a:pt x="1" y="0"/>
                  </a:moveTo>
                  <a:lnTo>
                    <a:pt x="1" y="178"/>
                  </a:lnTo>
                  <a:lnTo>
                    <a:pt x="446" y="178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0056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4797291" y="4653038"/>
              <a:ext cx="54978" cy="23612"/>
            </a:xfrm>
            <a:custGeom>
              <a:rect b="b" l="l" r="r" t="t"/>
              <a:pathLst>
                <a:path extrusionOk="0" h="134" w="312">
                  <a:moveTo>
                    <a:pt x="23" y="0"/>
                  </a:moveTo>
                  <a:cubicBezTo>
                    <a:pt x="16" y="0"/>
                    <a:pt x="8" y="5"/>
                    <a:pt x="4" y="15"/>
                  </a:cubicBezTo>
                  <a:cubicBezTo>
                    <a:pt x="0" y="24"/>
                    <a:pt x="4" y="37"/>
                    <a:pt x="17" y="41"/>
                  </a:cubicBezTo>
                  <a:lnTo>
                    <a:pt x="281" y="132"/>
                  </a:lnTo>
                  <a:cubicBezTo>
                    <a:pt x="284" y="133"/>
                    <a:pt x="286" y="133"/>
                    <a:pt x="288" y="133"/>
                  </a:cubicBezTo>
                  <a:cubicBezTo>
                    <a:pt x="296" y="133"/>
                    <a:pt x="304" y="129"/>
                    <a:pt x="307" y="119"/>
                  </a:cubicBezTo>
                  <a:cubicBezTo>
                    <a:pt x="312" y="110"/>
                    <a:pt x="307" y="97"/>
                    <a:pt x="294" y="93"/>
                  </a:cubicBezTo>
                  <a:lnTo>
                    <a:pt x="30" y="2"/>
                  </a:lnTo>
                  <a:cubicBezTo>
                    <a:pt x="28" y="1"/>
                    <a:pt x="26" y="0"/>
                    <a:pt x="23" y="0"/>
                  </a:cubicBezTo>
                  <a:close/>
                </a:path>
              </a:pathLst>
            </a:custGeom>
            <a:solidFill>
              <a:srgbClr val="0056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4819317" y="4640880"/>
              <a:ext cx="55154" cy="24317"/>
            </a:xfrm>
            <a:custGeom>
              <a:rect b="b" l="l" r="r" t="t"/>
              <a:pathLst>
                <a:path extrusionOk="0" h="138" w="313">
                  <a:moveTo>
                    <a:pt x="26" y="1"/>
                  </a:moveTo>
                  <a:cubicBezTo>
                    <a:pt x="18" y="1"/>
                    <a:pt x="8" y="8"/>
                    <a:pt x="5" y="15"/>
                  </a:cubicBezTo>
                  <a:cubicBezTo>
                    <a:pt x="1" y="28"/>
                    <a:pt x="5" y="41"/>
                    <a:pt x="18" y="41"/>
                  </a:cubicBezTo>
                  <a:lnTo>
                    <a:pt x="282" y="136"/>
                  </a:lnTo>
                  <a:cubicBezTo>
                    <a:pt x="283" y="137"/>
                    <a:pt x="285" y="137"/>
                    <a:pt x="287" y="137"/>
                  </a:cubicBezTo>
                  <a:cubicBezTo>
                    <a:pt x="295" y="137"/>
                    <a:pt x="304" y="130"/>
                    <a:pt x="308" y="123"/>
                  </a:cubicBezTo>
                  <a:cubicBezTo>
                    <a:pt x="312" y="110"/>
                    <a:pt x="303" y="97"/>
                    <a:pt x="295" y="93"/>
                  </a:cubicBezTo>
                  <a:lnTo>
                    <a:pt x="31" y="2"/>
                  </a:lnTo>
                  <a:cubicBezTo>
                    <a:pt x="29" y="1"/>
                    <a:pt x="28" y="1"/>
                    <a:pt x="26" y="1"/>
                  </a:cubicBezTo>
                  <a:close/>
                </a:path>
              </a:pathLst>
            </a:custGeom>
            <a:solidFill>
              <a:srgbClr val="0056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4846101" y="4631717"/>
              <a:ext cx="54978" cy="23612"/>
            </a:xfrm>
            <a:custGeom>
              <a:rect b="b" l="l" r="r" t="t"/>
              <a:pathLst>
                <a:path extrusionOk="0" h="134" w="312">
                  <a:moveTo>
                    <a:pt x="25" y="0"/>
                  </a:moveTo>
                  <a:cubicBezTo>
                    <a:pt x="16" y="0"/>
                    <a:pt x="8" y="5"/>
                    <a:pt x="4" y="15"/>
                  </a:cubicBezTo>
                  <a:cubicBezTo>
                    <a:pt x="0" y="24"/>
                    <a:pt x="9" y="36"/>
                    <a:pt x="17" y="41"/>
                  </a:cubicBezTo>
                  <a:lnTo>
                    <a:pt x="281" y="132"/>
                  </a:lnTo>
                  <a:cubicBezTo>
                    <a:pt x="283" y="133"/>
                    <a:pt x="286" y="133"/>
                    <a:pt x="288" y="133"/>
                  </a:cubicBezTo>
                  <a:cubicBezTo>
                    <a:pt x="296" y="133"/>
                    <a:pt x="304" y="128"/>
                    <a:pt x="307" y="119"/>
                  </a:cubicBezTo>
                  <a:cubicBezTo>
                    <a:pt x="312" y="110"/>
                    <a:pt x="307" y="97"/>
                    <a:pt x="294" y="93"/>
                  </a:cubicBezTo>
                  <a:lnTo>
                    <a:pt x="35" y="2"/>
                  </a:lnTo>
                  <a:cubicBezTo>
                    <a:pt x="31" y="1"/>
                    <a:pt x="28" y="0"/>
                    <a:pt x="25" y="0"/>
                  </a:cubicBezTo>
                  <a:close/>
                </a:path>
              </a:pathLst>
            </a:custGeom>
            <a:solidFill>
              <a:srgbClr val="0056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4743900" y="3859736"/>
              <a:ext cx="236474" cy="467485"/>
            </a:xfrm>
            <a:custGeom>
              <a:rect b="b" l="l" r="r" t="t"/>
              <a:pathLst>
                <a:path extrusionOk="0" h="2653" w="1342">
                  <a:moveTo>
                    <a:pt x="0" y="0"/>
                  </a:moveTo>
                  <a:lnTo>
                    <a:pt x="243" y="2652"/>
                  </a:lnTo>
                  <a:lnTo>
                    <a:pt x="1233" y="2652"/>
                  </a:lnTo>
                  <a:lnTo>
                    <a:pt x="1341" y="0"/>
                  </a:lnTo>
                  <a:close/>
                </a:path>
              </a:pathLst>
            </a:custGeom>
            <a:solidFill>
              <a:srgbClr val="C18F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3593429" y="3562996"/>
              <a:ext cx="554533" cy="272597"/>
            </a:xfrm>
            <a:custGeom>
              <a:rect b="b" l="l" r="r" t="t"/>
              <a:pathLst>
                <a:path extrusionOk="0" h="1547" w="3147">
                  <a:moveTo>
                    <a:pt x="2640" y="0"/>
                  </a:moveTo>
                  <a:cubicBezTo>
                    <a:pt x="2617" y="0"/>
                    <a:pt x="2594" y="2"/>
                    <a:pt x="2571" y="6"/>
                  </a:cubicBezTo>
                  <a:lnTo>
                    <a:pt x="611" y="304"/>
                  </a:lnTo>
                  <a:cubicBezTo>
                    <a:pt x="239" y="360"/>
                    <a:pt x="1" y="732"/>
                    <a:pt x="105" y="1096"/>
                  </a:cubicBezTo>
                  <a:cubicBezTo>
                    <a:pt x="185" y="1372"/>
                    <a:pt x="437" y="1546"/>
                    <a:pt x="707" y="1546"/>
                  </a:cubicBezTo>
                  <a:cubicBezTo>
                    <a:pt x="771" y="1546"/>
                    <a:pt x="837" y="1536"/>
                    <a:pt x="901" y="1516"/>
                  </a:cubicBezTo>
                  <a:lnTo>
                    <a:pt x="2783" y="893"/>
                  </a:lnTo>
                  <a:cubicBezTo>
                    <a:pt x="3016" y="815"/>
                    <a:pt x="3146" y="564"/>
                    <a:pt x="3077" y="326"/>
                  </a:cubicBezTo>
                  <a:cubicBezTo>
                    <a:pt x="3019" y="132"/>
                    <a:pt x="2839" y="0"/>
                    <a:pt x="2640" y="0"/>
                  </a:cubicBezTo>
                  <a:close/>
                </a:path>
              </a:pathLst>
            </a:custGeom>
            <a:solidFill>
              <a:srgbClr val="F37A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3970164" y="3566344"/>
              <a:ext cx="350834" cy="558057"/>
            </a:xfrm>
            <a:custGeom>
              <a:rect b="b" l="l" r="r" t="t"/>
              <a:pathLst>
                <a:path extrusionOk="0" h="3167" w="1991">
                  <a:moveTo>
                    <a:pt x="535" y="1"/>
                  </a:moveTo>
                  <a:cubicBezTo>
                    <a:pt x="482" y="1"/>
                    <a:pt x="429" y="10"/>
                    <a:pt x="376" y="30"/>
                  </a:cubicBezTo>
                  <a:cubicBezTo>
                    <a:pt x="112" y="129"/>
                    <a:pt x="0" y="441"/>
                    <a:pt x="138" y="683"/>
                  </a:cubicBezTo>
                  <a:lnTo>
                    <a:pt x="1679" y="3166"/>
                  </a:lnTo>
                  <a:lnTo>
                    <a:pt x="1990" y="2993"/>
                  </a:lnTo>
                  <a:lnTo>
                    <a:pt x="952" y="285"/>
                  </a:lnTo>
                  <a:cubicBezTo>
                    <a:pt x="882" y="108"/>
                    <a:pt x="714" y="1"/>
                    <a:pt x="535" y="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4281879" y="4089163"/>
              <a:ext cx="155770" cy="96915"/>
            </a:xfrm>
            <a:custGeom>
              <a:rect b="b" l="l" r="r" t="t"/>
              <a:pathLst>
                <a:path extrusionOk="0" h="550" w="884">
                  <a:moveTo>
                    <a:pt x="690" y="1"/>
                  </a:moveTo>
                  <a:cubicBezTo>
                    <a:pt x="656" y="1"/>
                    <a:pt x="621" y="9"/>
                    <a:pt x="589" y="26"/>
                  </a:cubicBezTo>
                  <a:lnTo>
                    <a:pt x="1" y="360"/>
                  </a:lnTo>
                  <a:lnTo>
                    <a:pt x="104" y="550"/>
                  </a:lnTo>
                  <a:lnTo>
                    <a:pt x="883" y="117"/>
                  </a:lnTo>
                  <a:cubicBezTo>
                    <a:pt x="883" y="113"/>
                    <a:pt x="883" y="113"/>
                    <a:pt x="879" y="113"/>
                  </a:cubicBezTo>
                  <a:cubicBezTo>
                    <a:pt x="840" y="41"/>
                    <a:pt x="766" y="1"/>
                    <a:pt x="6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4265844" y="4093744"/>
              <a:ext cx="70308" cy="58854"/>
            </a:xfrm>
            <a:custGeom>
              <a:rect b="b" l="l" r="r" t="t"/>
              <a:pathLst>
                <a:path extrusionOk="0" h="334" w="399">
                  <a:moveTo>
                    <a:pt x="312" y="0"/>
                  </a:moveTo>
                  <a:lnTo>
                    <a:pt x="1" y="173"/>
                  </a:lnTo>
                  <a:lnTo>
                    <a:pt x="92" y="334"/>
                  </a:lnTo>
                  <a:lnTo>
                    <a:pt x="399" y="16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6B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1"/>
            <p:cNvSpPr/>
            <p:nvPr/>
          </p:nvSpPr>
          <p:spPr>
            <a:xfrm>
              <a:off x="4300204" y="4109779"/>
              <a:ext cx="148016" cy="95506"/>
            </a:xfrm>
            <a:custGeom>
              <a:rect b="b" l="l" r="r" t="t"/>
              <a:pathLst>
                <a:path extrusionOk="0" h="542" w="840">
                  <a:moveTo>
                    <a:pt x="779" y="0"/>
                  </a:moveTo>
                  <a:lnTo>
                    <a:pt x="0" y="433"/>
                  </a:lnTo>
                  <a:lnTo>
                    <a:pt x="61" y="541"/>
                  </a:lnTo>
                  <a:lnTo>
                    <a:pt x="840" y="108"/>
                  </a:lnTo>
                  <a:lnTo>
                    <a:pt x="779" y="0"/>
                  </a:lnTo>
                  <a:close/>
                </a:path>
              </a:pathLst>
            </a:custGeom>
            <a:solidFill>
              <a:srgbClr val="374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3590433" y="3537974"/>
              <a:ext cx="450745" cy="319116"/>
            </a:xfrm>
            <a:custGeom>
              <a:rect b="b" l="l" r="r" t="t"/>
              <a:pathLst>
                <a:path extrusionOk="0" h="1811" w="2558">
                  <a:moveTo>
                    <a:pt x="2557" y="1"/>
                  </a:moveTo>
                  <a:lnTo>
                    <a:pt x="853" y="83"/>
                  </a:lnTo>
                  <a:cubicBezTo>
                    <a:pt x="329" y="161"/>
                    <a:pt x="0" y="684"/>
                    <a:pt x="148" y="1186"/>
                  </a:cubicBezTo>
                  <a:cubicBezTo>
                    <a:pt x="259" y="1565"/>
                    <a:pt x="606" y="1810"/>
                    <a:pt x="981" y="1810"/>
                  </a:cubicBezTo>
                  <a:cubicBezTo>
                    <a:pt x="1071" y="1810"/>
                    <a:pt x="1164" y="1796"/>
                    <a:pt x="1255" y="1766"/>
                  </a:cubicBezTo>
                  <a:lnTo>
                    <a:pt x="2449" y="1216"/>
                  </a:lnTo>
                  <a:lnTo>
                    <a:pt x="2557" y="1"/>
                  </a:lnTo>
                  <a:close/>
                </a:path>
              </a:pathLst>
            </a:custGeom>
            <a:solidFill>
              <a:srgbClr val="022F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3592724" y="3606696"/>
              <a:ext cx="412684" cy="569158"/>
            </a:xfrm>
            <a:custGeom>
              <a:rect b="b" l="l" r="r" t="t"/>
              <a:pathLst>
                <a:path extrusionOk="0" h="3230" w="2342">
                  <a:moveTo>
                    <a:pt x="717" y="0"/>
                  </a:moveTo>
                  <a:cubicBezTo>
                    <a:pt x="612" y="0"/>
                    <a:pt x="506" y="26"/>
                    <a:pt x="407" y="82"/>
                  </a:cubicBezTo>
                  <a:cubicBezTo>
                    <a:pt x="100" y="259"/>
                    <a:pt x="0" y="653"/>
                    <a:pt x="186" y="956"/>
                  </a:cubicBezTo>
                  <a:lnTo>
                    <a:pt x="1441" y="3011"/>
                  </a:lnTo>
                  <a:cubicBezTo>
                    <a:pt x="1527" y="3152"/>
                    <a:pt x="1676" y="3229"/>
                    <a:pt x="1829" y="3229"/>
                  </a:cubicBezTo>
                  <a:cubicBezTo>
                    <a:pt x="1907" y="3229"/>
                    <a:pt x="1987" y="3209"/>
                    <a:pt x="2060" y="3167"/>
                  </a:cubicBezTo>
                  <a:cubicBezTo>
                    <a:pt x="2259" y="3054"/>
                    <a:pt x="2341" y="2812"/>
                    <a:pt x="2254" y="2600"/>
                  </a:cubicBezTo>
                  <a:lnTo>
                    <a:pt x="1294" y="389"/>
                  </a:lnTo>
                  <a:cubicBezTo>
                    <a:pt x="1197" y="144"/>
                    <a:pt x="962" y="0"/>
                    <a:pt x="717" y="0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3639948" y="4033656"/>
              <a:ext cx="358587" cy="550480"/>
            </a:xfrm>
            <a:custGeom>
              <a:rect b="b" l="l" r="r" t="t"/>
              <a:pathLst>
                <a:path extrusionOk="0" h="3124" w="2035">
                  <a:moveTo>
                    <a:pt x="1520" y="1"/>
                  </a:moveTo>
                  <a:cubicBezTo>
                    <a:pt x="1348" y="1"/>
                    <a:pt x="1182" y="98"/>
                    <a:pt x="1104" y="268"/>
                  </a:cubicBezTo>
                  <a:lnTo>
                    <a:pt x="1" y="2972"/>
                  </a:lnTo>
                  <a:lnTo>
                    <a:pt x="321" y="3123"/>
                  </a:lnTo>
                  <a:lnTo>
                    <a:pt x="1909" y="692"/>
                  </a:lnTo>
                  <a:cubicBezTo>
                    <a:pt x="2034" y="484"/>
                    <a:pt x="1978" y="212"/>
                    <a:pt x="1775" y="78"/>
                  </a:cubicBezTo>
                  <a:cubicBezTo>
                    <a:pt x="1695" y="25"/>
                    <a:pt x="1607" y="1"/>
                    <a:pt x="1520" y="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3610168" y="4586254"/>
              <a:ext cx="151188" cy="101497"/>
            </a:xfrm>
            <a:custGeom>
              <a:rect b="b" l="l" r="r" t="t"/>
              <a:pathLst>
                <a:path extrusionOk="0" h="576" w="858">
                  <a:moveTo>
                    <a:pt x="92" y="0"/>
                  </a:moveTo>
                  <a:lnTo>
                    <a:pt x="1" y="199"/>
                  </a:lnTo>
                  <a:lnTo>
                    <a:pt x="806" y="576"/>
                  </a:lnTo>
                  <a:cubicBezTo>
                    <a:pt x="806" y="576"/>
                    <a:pt x="810" y="571"/>
                    <a:pt x="810" y="571"/>
                  </a:cubicBezTo>
                  <a:cubicBezTo>
                    <a:pt x="858" y="463"/>
                    <a:pt x="810" y="338"/>
                    <a:pt x="706" y="28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3626204" y="4557180"/>
              <a:ext cx="70308" cy="55859"/>
            </a:xfrm>
            <a:custGeom>
              <a:rect b="b" l="l" r="r" t="t"/>
              <a:pathLst>
                <a:path extrusionOk="0" h="317" w="399">
                  <a:moveTo>
                    <a:pt x="79" y="1"/>
                  </a:moveTo>
                  <a:lnTo>
                    <a:pt x="1" y="165"/>
                  </a:lnTo>
                  <a:lnTo>
                    <a:pt x="321" y="317"/>
                  </a:lnTo>
                  <a:lnTo>
                    <a:pt x="399" y="152"/>
                  </a:lnTo>
                  <a:lnTo>
                    <a:pt x="79" y="1"/>
                  </a:lnTo>
                  <a:close/>
                </a:path>
              </a:pathLst>
            </a:custGeom>
            <a:solidFill>
              <a:srgbClr val="6B23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3600301" y="4621320"/>
              <a:ext cx="151893" cy="86343"/>
            </a:xfrm>
            <a:custGeom>
              <a:rect b="b" l="l" r="r" t="t"/>
              <a:pathLst>
                <a:path extrusionOk="0" h="490" w="862">
                  <a:moveTo>
                    <a:pt x="57" y="0"/>
                  </a:moveTo>
                  <a:lnTo>
                    <a:pt x="1" y="113"/>
                  </a:lnTo>
                  <a:lnTo>
                    <a:pt x="810" y="489"/>
                  </a:lnTo>
                  <a:lnTo>
                    <a:pt x="862" y="377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374C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3583561" y="3604406"/>
              <a:ext cx="388895" cy="415503"/>
            </a:xfrm>
            <a:custGeom>
              <a:rect b="b" l="l" r="r" t="t"/>
              <a:pathLst>
                <a:path extrusionOk="0" h="2358" w="2207">
                  <a:moveTo>
                    <a:pt x="887" y="1"/>
                  </a:moveTo>
                  <a:cubicBezTo>
                    <a:pt x="733" y="1"/>
                    <a:pt x="576" y="42"/>
                    <a:pt x="433" y="130"/>
                  </a:cubicBezTo>
                  <a:cubicBezTo>
                    <a:pt x="14" y="385"/>
                    <a:pt x="1" y="623"/>
                    <a:pt x="364" y="1311"/>
                  </a:cubicBezTo>
                  <a:lnTo>
                    <a:pt x="1004" y="2358"/>
                  </a:lnTo>
                  <a:lnTo>
                    <a:pt x="2207" y="2146"/>
                  </a:lnTo>
                  <a:lnTo>
                    <a:pt x="1683" y="519"/>
                  </a:lnTo>
                  <a:cubicBezTo>
                    <a:pt x="1539" y="191"/>
                    <a:pt x="1219" y="1"/>
                    <a:pt x="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3469201" y="2876301"/>
              <a:ext cx="129867" cy="137620"/>
            </a:xfrm>
            <a:custGeom>
              <a:rect b="b" l="l" r="r" t="t"/>
              <a:pathLst>
                <a:path extrusionOk="0" h="781" w="737">
                  <a:moveTo>
                    <a:pt x="324" y="1"/>
                  </a:moveTo>
                  <a:cubicBezTo>
                    <a:pt x="290" y="1"/>
                    <a:pt x="255" y="6"/>
                    <a:pt x="221" y="18"/>
                  </a:cubicBezTo>
                  <a:cubicBezTo>
                    <a:pt x="139" y="48"/>
                    <a:pt x="57" y="113"/>
                    <a:pt x="1" y="191"/>
                  </a:cubicBezTo>
                  <a:lnTo>
                    <a:pt x="200" y="757"/>
                  </a:lnTo>
                  <a:cubicBezTo>
                    <a:pt x="245" y="772"/>
                    <a:pt x="295" y="780"/>
                    <a:pt x="343" y="780"/>
                  </a:cubicBezTo>
                  <a:cubicBezTo>
                    <a:pt x="391" y="780"/>
                    <a:pt x="438" y="772"/>
                    <a:pt x="476" y="757"/>
                  </a:cubicBezTo>
                  <a:cubicBezTo>
                    <a:pt x="645" y="701"/>
                    <a:pt x="736" y="515"/>
                    <a:pt x="675" y="346"/>
                  </a:cubicBezTo>
                  <a:lnTo>
                    <a:pt x="632" y="217"/>
                  </a:lnTo>
                  <a:cubicBezTo>
                    <a:pt x="587" y="85"/>
                    <a:pt x="460" y="1"/>
                    <a:pt x="324" y="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3452461" y="2879297"/>
              <a:ext cx="147312" cy="284579"/>
            </a:xfrm>
            <a:custGeom>
              <a:rect b="b" l="l" r="r" t="t"/>
              <a:pathLst>
                <a:path extrusionOk="0" h="1615" w="836">
                  <a:moveTo>
                    <a:pt x="316" y="1"/>
                  </a:moveTo>
                  <a:lnTo>
                    <a:pt x="135" y="65"/>
                  </a:lnTo>
                  <a:cubicBezTo>
                    <a:pt x="22" y="104"/>
                    <a:pt x="0" y="221"/>
                    <a:pt x="31" y="329"/>
                  </a:cubicBezTo>
                  <a:lnTo>
                    <a:pt x="476" y="1614"/>
                  </a:lnTo>
                  <a:lnTo>
                    <a:pt x="835" y="1489"/>
                  </a:lnTo>
                  <a:lnTo>
                    <a:pt x="316" y="1"/>
                  </a:ln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3548495" y="3001235"/>
              <a:ext cx="90220" cy="142025"/>
            </a:xfrm>
            <a:custGeom>
              <a:rect b="b" l="l" r="r" t="t"/>
              <a:pathLst>
                <a:path extrusionOk="0" h="806" w="512">
                  <a:moveTo>
                    <a:pt x="113" y="1"/>
                  </a:moveTo>
                  <a:lnTo>
                    <a:pt x="1" y="40"/>
                  </a:lnTo>
                  <a:lnTo>
                    <a:pt x="269" y="805"/>
                  </a:lnTo>
                  <a:lnTo>
                    <a:pt x="511" y="71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3405237" y="3056213"/>
              <a:ext cx="587837" cy="632065"/>
            </a:xfrm>
            <a:custGeom>
              <a:rect b="b" l="l" r="r" t="t"/>
              <a:pathLst>
                <a:path extrusionOk="0" h="3587" w="3336">
                  <a:moveTo>
                    <a:pt x="2375" y="0"/>
                  </a:moveTo>
                  <a:lnTo>
                    <a:pt x="0" y="822"/>
                  </a:lnTo>
                  <a:lnTo>
                    <a:pt x="961" y="3587"/>
                  </a:lnTo>
                  <a:lnTo>
                    <a:pt x="3336" y="2760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3479950" y="3270309"/>
              <a:ext cx="438410" cy="203875"/>
            </a:xfrm>
            <a:custGeom>
              <a:rect b="b" l="l" r="r" t="t"/>
              <a:pathLst>
                <a:path extrusionOk="0" h="1157" w="2488">
                  <a:moveTo>
                    <a:pt x="2371" y="1"/>
                  </a:moveTo>
                  <a:lnTo>
                    <a:pt x="0" y="827"/>
                  </a:lnTo>
                  <a:lnTo>
                    <a:pt x="113" y="1156"/>
                  </a:lnTo>
                  <a:lnTo>
                    <a:pt x="2488" y="330"/>
                  </a:lnTo>
                  <a:lnTo>
                    <a:pt x="2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3573693" y="3539560"/>
              <a:ext cx="435415" cy="195241"/>
            </a:xfrm>
            <a:custGeom>
              <a:rect b="b" l="l" r="r" t="t"/>
              <a:pathLst>
                <a:path extrusionOk="0" h="1108" w="2471">
                  <a:moveTo>
                    <a:pt x="2371" y="0"/>
                  </a:moveTo>
                  <a:lnTo>
                    <a:pt x="0" y="826"/>
                  </a:lnTo>
                  <a:lnTo>
                    <a:pt x="100" y="1108"/>
                  </a:lnTo>
                  <a:lnTo>
                    <a:pt x="2471" y="281"/>
                  </a:lnTo>
                  <a:lnTo>
                    <a:pt x="2371" y="0"/>
                  </a:lnTo>
                  <a:close/>
                </a:path>
              </a:pathLst>
            </a:custGeom>
            <a:solidFill>
              <a:srgbClr val="2E1E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3494399" y="3108019"/>
              <a:ext cx="179382" cy="93039"/>
            </a:xfrm>
            <a:custGeom>
              <a:rect b="b" l="l" r="r" t="t"/>
              <a:pathLst>
                <a:path extrusionOk="0" h="528" w="1018">
                  <a:moveTo>
                    <a:pt x="1017" y="0"/>
                  </a:moveTo>
                  <a:lnTo>
                    <a:pt x="0" y="355"/>
                  </a:lnTo>
                  <a:cubicBezTo>
                    <a:pt x="110" y="465"/>
                    <a:pt x="261" y="528"/>
                    <a:pt x="418" y="528"/>
                  </a:cubicBezTo>
                  <a:cubicBezTo>
                    <a:pt x="483" y="528"/>
                    <a:pt x="550" y="517"/>
                    <a:pt x="615" y="494"/>
                  </a:cubicBezTo>
                  <a:cubicBezTo>
                    <a:pt x="840" y="416"/>
                    <a:pt x="987" y="221"/>
                    <a:pt x="1017" y="0"/>
                  </a:cubicBezTo>
                  <a:close/>
                </a:path>
              </a:pathLst>
            </a:custGeom>
            <a:solidFill>
              <a:srgbClr val="F37A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3445589" y="2947138"/>
              <a:ext cx="29956" cy="39471"/>
            </a:xfrm>
            <a:custGeom>
              <a:rect b="b" l="l" r="r" t="t"/>
              <a:pathLst>
                <a:path extrusionOk="0" h="224" w="170">
                  <a:moveTo>
                    <a:pt x="96" y="1"/>
                  </a:moveTo>
                  <a:cubicBezTo>
                    <a:pt x="96" y="1"/>
                    <a:pt x="91" y="1"/>
                    <a:pt x="91" y="5"/>
                  </a:cubicBezTo>
                  <a:cubicBezTo>
                    <a:pt x="31" y="22"/>
                    <a:pt x="0" y="87"/>
                    <a:pt x="22" y="148"/>
                  </a:cubicBezTo>
                  <a:cubicBezTo>
                    <a:pt x="36" y="192"/>
                    <a:pt x="80" y="223"/>
                    <a:pt x="127" y="223"/>
                  </a:cubicBezTo>
                  <a:cubicBezTo>
                    <a:pt x="140" y="223"/>
                    <a:pt x="152" y="221"/>
                    <a:pt x="165" y="217"/>
                  </a:cubicBezTo>
                  <a:lnTo>
                    <a:pt x="169" y="217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3453166" y="2912072"/>
              <a:ext cx="25727" cy="39119"/>
            </a:xfrm>
            <a:custGeom>
              <a:rect b="b" l="l" r="r" t="t"/>
              <a:pathLst>
                <a:path extrusionOk="0" h="222" w="146">
                  <a:moveTo>
                    <a:pt x="31" y="0"/>
                  </a:moveTo>
                  <a:cubicBezTo>
                    <a:pt x="21" y="0"/>
                    <a:pt x="11" y="2"/>
                    <a:pt x="1" y="5"/>
                  </a:cubicBezTo>
                  <a:lnTo>
                    <a:pt x="18" y="221"/>
                  </a:lnTo>
                  <a:lnTo>
                    <a:pt x="87" y="191"/>
                  </a:lnTo>
                  <a:cubicBezTo>
                    <a:pt x="113" y="169"/>
                    <a:pt x="126" y="143"/>
                    <a:pt x="131" y="122"/>
                  </a:cubicBezTo>
                  <a:cubicBezTo>
                    <a:pt x="145" y="55"/>
                    <a:pt x="93" y="0"/>
                    <a:pt x="31" y="0"/>
                  </a:cubicBezTo>
                  <a:close/>
                </a:path>
              </a:pathLst>
            </a:custGeom>
            <a:solidFill>
              <a:srgbClr val="2E1E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3847346" y="2545376"/>
              <a:ext cx="113832" cy="365283"/>
            </a:xfrm>
            <a:custGeom>
              <a:rect b="b" l="l" r="r" t="t"/>
              <a:pathLst>
                <a:path extrusionOk="0" h="2073" w="646">
                  <a:moveTo>
                    <a:pt x="0" y="1"/>
                  </a:moveTo>
                  <a:lnTo>
                    <a:pt x="0" y="1757"/>
                  </a:lnTo>
                  <a:cubicBezTo>
                    <a:pt x="0" y="1930"/>
                    <a:pt x="139" y="2073"/>
                    <a:pt x="312" y="2073"/>
                  </a:cubicBezTo>
                  <a:cubicBezTo>
                    <a:pt x="498" y="2073"/>
                    <a:pt x="645" y="1904"/>
                    <a:pt x="619" y="1718"/>
                  </a:cubicBezTo>
                  <a:lnTo>
                    <a:pt x="321" y="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3803118" y="2827314"/>
              <a:ext cx="161761" cy="178677"/>
            </a:xfrm>
            <a:custGeom>
              <a:rect b="b" l="l" r="r" t="t"/>
              <a:pathLst>
                <a:path extrusionOk="0" h="1014" w="918">
                  <a:moveTo>
                    <a:pt x="533" y="1"/>
                  </a:moveTo>
                  <a:cubicBezTo>
                    <a:pt x="400" y="1"/>
                    <a:pt x="274" y="79"/>
                    <a:pt x="221" y="205"/>
                  </a:cubicBezTo>
                  <a:lnTo>
                    <a:pt x="1" y="711"/>
                  </a:lnTo>
                  <a:lnTo>
                    <a:pt x="662" y="1014"/>
                  </a:lnTo>
                  <a:lnTo>
                    <a:pt x="857" y="451"/>
                  </a:lnTo>
                  <a:cubicBezTo>
                    <a:pt x="918" y="265"/>
                    <a:pt x="814" y="66"/>
                    <a:pt x="628" y="14"/>
                  </a:cubicBezTo>
                  <a:cubicBezTo>
                    <a:pt x="596" y="5"/>
                    <a:pt x="564" y="1"/>
                    <a:pt x="533" y="1"/>
                  </a:cubicBezTo>
                  <a:close/>
                </a:path>
              </a:pathLst>
            </a:custGeom>
            <a:solidFill>
              <a:srgbClr val="F37A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3712370" y="2919649"/>
              <a:ext cx="250218" cy="295152"/>
            </a:xfrm>
            <a:custGeom>
              <a:rect b="b" l="l" r="r" t="t"/>
              <a:pathLst>
                <a:path extrusionOk="0" h="1675" w="1420">
                  <a:moveTo>
                    <a:pt x="541" y="1"/>
                  </a:moveTo>
                  <a:lnTo>
                    <a:pt x="105" y="1000"/>
                  </a:lnTo>
                  <a:cubicBezTo>
                    <a:pt x="1" y="1242"/>
                    <a:pt x="113" y="1528"/>
                    <a:pt x="355" y="1636"/>
                  </a:cubicBezTo>
                  <a:cubicBezTo>
                    <a:pt x="418" y="1662"/>
                    <a:pt x="483" y="1675"/>
                    <a:pt x="546" y="1675"/>
                  </a:cubicBezTo>
                  <a:cubicBezTo>
                    <a:pt x="735" y="1675"/>
                    <a:pt x="914" y="1566"/>
                    <a:pt x="991" y="1385"/>
                  </a:cubicBezTo>
                  <a:lnTo>
                    <a:pt x="1420" y="399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3845760" y="2460266"/>
              <a:ext cx="80528" cy="111189"/>
            </a:xfrm>
            <a:custGeom>
              <a:rect b="b" l="l" r="r" t="t"/>
              <a:pathLst>
                <a:path extrusionOk="0" h="631" w="457">
                  <a:moveTo>
                    <a:pt x="238" y="1"/>
                  </a:moveTo>
                  <a:cubicBezTo>
                    <a:pt x="236" y="1"/>
                    <a:pt x="233" y="2"/>
                    <a:pt x="230" y="3"/>
                  </a:cubicBezTo>
                  <a:cubicBezTo>
                    <a:pt x="174" y="42"/>
                    <a:pt x="79" y="349"/>
                    <a:pt x="79" y="349"/>
                  </a:cubicBezTo>
                  <a:cubicBezTo>
                    <a:pt x="79" y="349"/>
                    <a:pt x="106" y="97"/>
                    <a:pt x="60" y="97"/>
                  </a:cubicBezTo>
                  <a:cubicBezTo>
                    <a:pt x="58" y="97"/>
                    <a:pt x="55" y="97"/>
                    <a:pt x="53" y="99"/>
                  </a:cubicBezTo>
                  <a:cubicBezTo>
                    <a:pt x="1" y="129"/>
                    <a:pt x="9" y="484"/>
                    <a:pt x="9" y="484"/>
                  </a:cubicBezTo>
                  <a:lnTo>
                    <a:pt x="317" y="631"/>
                  </a:lnTo>
                  <a:cubicBezTo>
                    <a:pt x="317" y="631"/>
                    <a:pt x="457" y="137"/>
                    <a:pt x="426" y="137"/>
                  </a:cubicBezTo>
                  <a:cubicBezTo>
                    <a:pt x="425" y="137"/>
                    <a:pt x="425" y="137"/>
                    <a:pt x="425" y="137"/>
                  </a:cubicBezTo>
                  <a:cubicBezTo>
                    <a:pt x="386" y="146"/>
                    <a:pt x="291" y="336"/>
                    <a:pt x="291" y="336"/>
                  </a:cubicBezTo>
                  <a:cubicBezTo>
                    <a:pt x="291" y="336"/>
                    <a:pt x="394" y="55"/>
                    <a:pt x="346" y="55"/>
                  </a:cubicBezTo>
                  <a:cubicBezTo>
                    <a:pt x="345" y="55"/>
                    <a:pt x="344" y="55"/>
                    <a:pt x="343" y="55"/>
                  </a:cubicBezTo>
                  <a:cubicBezTo>
                    <a:pt x="282" y="68"/>
                    <a:pt x="204" y="293"/>
                    <a:pt x="204" y="293"/>
                  </a:cubicBezTo>
                  <a:cubicBezTo>
                    <a:pt x="204" y="293"/>
                    <a:pt x="282" y="1"/>
                    <a:pt x="238" y="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3110086" y="3428018"/>
              <a:ext cx="189250" cy="358587"/>
            </a:xfrm>
            <a:custGeom>
              <a:rect b="b" l="l" r="r" t="t"/>
              <a:pathLst>
                <a:path extrusionOk="0" h="2035" w="1074">
                  <a:moveTo>
                    <a:pt x="719" y="1"/>
                  </a:moveTo>
                  <a:cubicBezTo>
                    <a:pt x="589" y="1"/>
                    <a:pt x="465" y="83"/>
                    <a:pt x="420" y="218"/>
                  </a:cubicBezTo>
                  <a:lnTo>
                    <a:pt x="1" y="1797"/>
                  </a:lnTo>
                  <a:lnTo>
                    <a:pt x="243" y="2035"/>
                  </a:lnTo>
                  <a:lnTo>
                    <a:pt x="1000" y="447"/>
                  </a:lnTo>
                  <a:cubicBezTo>
                    <a:pt x="1074" y="291"/>
                    <a:pt x="1009" y="105"/>
                    <a:pt x="853" y="32"/>
                  </a:cubicBezTo>
                  <a:cubicBezTo>
                    <a:pt x="810" y="11"/>
                    <a:pt x="764" y="1"/>
                    <a:pt x="719" y="1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3187971" y="3339736"/>
              <a:ext cx="180791" cy="177091"/>
            </a:xfrm>
            <a:custGeom>
              <a:rect b="b" l="l" r="r" t="t"/>
              <a:pathLst>
                <a:path extrusionOk="0" h="1005" w="1026">
                  <a:moveTo>
                    <a:pt x="554" y="1"/>
                  </a:moveTo>
                  <a:lnTo>
                    <a:pt x="139" y="425"/>
                  </a:lnTo>
                  <a:cubicBezTo>
                    <a:pt x="0" y="563"/>
                    <a:pt x="9" y="788"/>
                    <a:pt x="156" y="918"/>
                  </a:cubicBezTo>
                  <a:cubicBezTo>
                    <a:pt x="222" y="975"/>
                    <a:pt x="304" y="1004"/>
                    <a:pt x="385" y="1004"/>
                  </a:cubicBezTo>
                  <a:cubicBezTo>
                    <a:pt x="464" y="1004"/>
                    <a:pt x="542" y="977"/>
                    <a:pt x="606" y="922"/>
                  </a:cubicBezTo>
                  <a:lnTo>
                    <a:pt x="1025" y="559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F37A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1"/>
            <p:cNvSpPr/>
            <p:nvPr/>
          </p:nvSpPr>
          <p:spPr>
            <a:xfrm>
              <a:off x="3239776" y="3190309"/>
              <a:ext cx="294447" cy="276121"/>
            </a:xfrm>
            <a:custGeom>
              <a:rect b="b" l="l" r="r" t="t"/>
              <a:pathLst>
                <a:path extrusionOk="0" h="1567" w="1671">
                  <a:moveTo>
                    <a:pt x="1127" y="1"/>
                  </a:moveTo>
                  <a:cubicBezTo>
                    <a:pt x="1015" y="1"/>
                    <a:pt x="903" y="39"/>
                    <a:pt x="814" y="117"/>
                  </a:cubicBezTo>
                  <a:lnTo>
                    <a:pt x="0" y="823"/>
                  </a:lnTo>
                  <a:lnTo>
                    <a:pt x="623" y="1567"/>
                  </a:lnTo>
                  <a:lnTo>
                    <a:pt x="1445" y="849"/>
                  </a:lnTo>
                  <a:cubicBezTo>
                    <a:pt x="1649" y="676"/>
                    <a:pt x="1670" y="368"/>
                    <a:pt x="1497" y="169"/>
                  </a:cubicBezTo>
                  <a:cubicBezTo>
                    <a:pt x="1400" y="58"/>
                    <a:pt x="1263" y="1"/>
                    <a:pt x="11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3053699" y="3739207"/>
              <a:ext cx="99382" cy="106255"/>
            </a:xfrm>
            <a:custGeom>
              <a:rect b="b" l="l" r="r" t="t"/>
              <a:pathLst>
                <a:path extrusionOk="0" h="603" w="564">
                  <a:moveTo>
                    <a:pt x="347" y="1"/>
                  </a:moveTo>
                  <a:cubicBezTo>
                    <a:pt x="347" y="1"/>
                    <a:pt x="1" y="394"/>
                    <a:pt x="40" y="403"/>
                  </a:cubicBezTo>
                  <a:cubicBezTo>
                    <a:pt x="40" y="403"/>
                    <a:pt x="41" y="403"/>
                    <a:pt x="42" y="403"/>
                  </a:cubicBezTo>
                  <a:cubicBezTo>
                    <a:pt x="84" y="403"/>
                    <a:pt x="243" y="278"/>
                    <a:pt x="243" y="278"/>
                  </a:cubicBezTo>
                  <a:lnTo>
                    <a:pt x="243" y="278"/>
                  </a:lnTo>
                  <a:cubicBezTo>
                    <a:pt x="243" y="278"/>
                    <a:pt x="18" y="498"/>
                    <a:pt x="79" y="511"/>
                  </a:cubicBezTo>
                  <a:cubicBezTo>
                    <a:pt x="81" y="512"/>
                    <a:pt x="83" y="512"/>
                    <a:pt x="85" y="512"/>
                  </a:cubicBezTo>
                  <a:cubicBezTo>
                    <a:pt x="147" y="512"/>
                    <a:pt x="303" y="356"/>
                    <a:pt x="304" y="355"/>
                  </a:cubicBezTo>
                  <a:lnTo>
                    <a:pt x="304" y="355"/>
                  </a:lnTo>
                  <a:cubicBezTo>
                    <a:pt x="303" y="356"/>
                    <a:pt x="94" y="602"/>
                    <a:pt x="153" y="602"/>
                  </a:cubicBezTo>
                  <a:cubicBezTo>
                    <a:pt x="154" y="602"/>
                    <a:pt x="155" y="602"/>
                    <a:pt x="156" y="602"/>
                  </a:cubicBezTo>
                  <a:cubicBezTo>
                    <a:pt x="226" y="593"/>
                    <a:pt x="442" y="356"/>
                    <a:pt x="442" y="355"/>
                  </a:cubicBezTo>
                  <a:lnTo>
                    <a:pt x="442" y="355"/>
                  </a:lnTo>
                  <a:cubicBezTo>
                    <a:pt x="442" y="356"/>
                    <a:pt x="297" y="593"/>
                    <a:pt x="354" y="593"/>
                  </a:cubicBezTo>
                  <a:cubicBezTo>
                    <a:pt x="354" y="593"/>
                    <a:pt x="355" y="593"/>
                    <a:pt x="355" y="593"/>
                  </a:cubicBezTo>
                  <a:cubicBezTo>
                    <a:pt x="416" y="593"/>
                    <a:pt x="563" y="269"/>
                    <a:pt x="563" y="269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3460038" y="2931103"/>
              <a:ext cx="135153" cy="86343"/>
            </a:xfrm>
            <a:custGeom>
              <a:rect b="b" l="l" r="r" t="t"/>
              <a:pathLst>
                <a:path extrusionOk="0" h="490" w="767">
                  <a:moveTo>
                    <a:pt x="719" y="1"/>
                  </a:moveTo>
                  <a:cubicBezTo>
                    <a:pt x="719" y="1"/>
                    <a:pt x="230" y="191"/>
                    <a:pt x="204" y="195"/>
                  </a:cubicBezTo>
                  <a:cubicBezTo>
                    <a:pt x="204" y="195"/>
                    <a:pt x="203" y="196"/>
                    <a:pt x="202" y="196"/>
                  </a:cubicBezTo>
                  <a:cubicBezTo>
                    <a:pt x="173" y="196"/>
                    <a:pt x="48" y="83"/>
                    <a:pt x="48" y="83"/>
                  </a:cubicBezTo>
                  <a:lnTo>
                    <a:pt x="1" y="92"/>
                  </a:lnTo>
                  <a:cubicBezTo>
                    <a:pt x="1" y="92"/>
                    <a:pt x="5" y="118"/>
                    <a:pt x="83" y="291"/>
                  </a:cubicBezTo>
                  <a:cubicBezTo>
                    <a:pt x="100" y="330"/>
                    <a:pt x="117" y="364"/>
                    <a:pt x="139" y="390"/>
                  </a:cubicBezTo>
                  <a:cubicBezTo>
                    <a:pt x="181" y="452"/>
                    <a:pt x="253" y="489"/>
                    <a:pt x="326" y="489"/>
                  </a:cubicBezTo>
                  <a:cubicBezTo>
                    <a:pt x="351" y="489"/>
                    <a:pt x="375" y="485"/>
                    <a:pt x="399" y="477"/>
                  </a:cubicBezTo>
                  <a:lnTo>
                    <a:pt x="576" y="416"/>
                  </a:lnTo>
                  <a:cubicBezTo>
                    <a:pt x="576" y="416"/>
                    <a:pt x="689" y="381"/>
                    <a:pt x="727" y="256"/>
                  </a:cubicBezTo>
                  <a:cubicBezTo>
                    <a:pt x="766" y="126"/>
                    <a:pt x="719" y="1"/>
                    <a:pt x="719" y="1"/>
                  </a:cubicBezTo>
                  <a:close/>
                </a:path>
              </a:pathLst>
            </a:custGeom>
            <a:solidFill>
              <a:srgbClr val="2E1E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4047873" y="2355597"/>
              <a:ext cx="243346" cy="243346"/>
            </a:xfrm>
            <a:custGeom>
              <a:rect b="b" l="l" r="r" t="t"/>
              <a:pathLst>
                <a:path extrusionOk="0" h="1381" w="1381">
                  <a:moveTo>
                    <a:pt x="688" y="0"/>
                  </a:moveTo>
                  <a:cubicBezTo>
                    <a:pt x="307" y="0"/>
                    <a:pt x="0" y="312"/>
                    <a:pt x="0" y="693"/>
                  </a:cubicBezTo>
                  <a:cubicBezTo>
                    <a:pt x="0" y="1073"/>
                    <a:pt x="307" y="1380"/>
                    <a:pt x="688" y="1380"/>
                  </a:cubicBezTo>
                  <a:cubicBezTo>
                    <a:pt x="1069" y="1380"/>
                    <a:pt x="1380" y="1073"/>
                    <a:pt x="1380" y="693"/>
                  </a:cubicBezTo>
                  <a:cubicBezTo>
                    <a:pt x="1380" y="312"/>
                    <a:pt x="1069" y="0"/>
                    <a:pt x="6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4906188" y="3859736"/>
              <a:ext cx="190131" cy="795941"/>
            </a:xfrm>
            <a:custGeom>
              <a:rect b="b" l="l" r="r" t="t"/>
              <a:pathLst>
                <a:path extrusionOk="0" h="4517" w="1079">
                  <a:moveTo>
                    <a:pt x="1" y="0"/>
                  </a:moveTo>
                  <a:lnTo>
                    <a:pt x="693" y="4517"/>
                  </a:lnTo>
                  <a:lnTo>
                    <a:pt x="1078" y="4517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4823194" y="3145376"/>
              <a:ext cx="197531" cy="342376"/>
            </a:xfrm>
            <a:custGeom>
              <a:rect b="b" l="l" r="r" t="t"/>
              <a:pathLst>
                <a:path extrusionOk="0" h="1943" w="1121">
                  <a:moveTo>
                    <a:pt x="191" y="0"/>
                  </a:moveTo>
                  <a:cubicBezTo>
                    <a:pt x="156" y="0"/>
                    <a:pt x="130" y="22"/>
                    <a:pt x="121" y="52"/>
                  </a:cubicBezTo>
                  <a:lnTo>
                    <a:pt x="31" y="468"/>
                  </a:lnTo>
                  <a:cubicBezTo>
                    <a:pt x="31" y="468"/>
                    <a:pt x="31" y="472"/>
                    <a:pt x="31" y="472"/>
                  </a:cubicBezTo>
                  <a:lnTo>
                    <a:pt x="18" y="563"/>
                  </a:lnTo>
                  <a:cubicBezTo>
                    <a:pt x="18" y="567"/>
                    <a:pt x="18" y="567"/>
                    <a:pt x="18" y="567"/>
                  </a:cubicBezTo>
                  <a:lnTo>
                    <a:pt x="13" y="610"/>
                  </a:lnTo>
                  <a:cubicBezTo>
                    <a:pt x="0" y="736"/>
                    <a:pt x="100" y="840"/>
                    <a:pt x="221" y="840"/>
                  </a:cubicBezTo>
                  <a:cubicBezTo>
                    <a:pt x="260" y="840"/>
                    <a:pt x="290" y="870"/>
                    <a:pt x="290" y="909"/>
                  </a:cubicBezTo>
                  <a:lnTo>
                    <a:pt x="290" y="1874"/>
                  </a:lnTo>
                  <a:cubicBezTo>
                    <a:pt x="290" y="1913"/>
                    <a:pt x="320" y="1943"/>
                    <a:pt x="355" y="1943"/>
                  </a:cubicBezTo>
                  <a:lnTo>
                    <a:pt x="1047" y="1943"/>
                  </a:lnTo>
                  <a:cubicBezTo>
                    <a:pt x="1091" y="1943"/>
                    <a:pt x="1121" y="1900"/>
                    <a:pt x="1112" y="1861"/>
                  </a:cubicBezTo>
                  <a:lnTo>
                    <a:pt x="675" y="48"/>
                  </a:lnTo>
                  <a:cubicBezTo>
                    <a:pt x="671" y="18"/>
                    <a:pt x="641" y="0"/>
                    <a:pt x="610" y="0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1"/>
            <p:cNvSpPr/>
            <p:nvPr/>
          </p:nvSpPr>
          <p:spPr>
            <a:xfrm>
              <a:off x="4722578" y="3406168"/>
              <a:ext cx="465194" cy="383609"/>
            </a:xfrm>
            <a:custGeom>
              <a:rect b="b" l="l" r="r" t="t"/>
              <a:pathLst>
                <a:path extrusionOk="0" h="2177" w="2640">
                  <a:moveTo>
                    <a:pt x="424" y="0"/>
                  </a:moveTo>
                  <a:cubicBezTo>
                    <a:pt x="191" y="0"/>
                    <a:pt x="0" y="190"/>
                    <a:pt x="0" y="424"/>
                  </a:cubicBezTo>
                  <a:lnTo>
                    <a:pt x="0" y="2176"/>
                  </a:lnTo>
                  <a:lnTo>
                    <a:pt x="2639" y="2176"/>
                  </a:lnTo>
                  <a:lnTo>
                    <a:pt x="2639" y="424"/>
                  </a:lnTo>
                  <a:cubicBezTo>
                    <a:pt x="2639" y="190"/>
                    <a:pt x="2449" y="0"/>
                    <a:pt x="2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4938963" y="3203349"/>
              <a:ext cx="23788" cy="35947"/>
            </a:xfrm>
            <a:custGeom>
              <a:rect b="b" l="l" r="r" t="t"/>
              <a:pathLst>
                <a:path extrusionOk="0" h="204" w="135">
                  <a:moveTo>
                    <a:pt x="35" y="0"/>
                  </a:moveTo>
                  <a:cubicBezTo>
                    <a:pt x="22" y="0"/>
                    <a:pt x="14" y="5"/>
                    <a:pt x="1" y="5"/>
                  </a:cubicBezTo>
                  <a:lnTo>
                    <a:pt x="1" y="199"/>
                  </a:lnTo>
                  <a:cubicBezTo>
                    <a:pt x="14" y="199"/>
                    <a:pt x="22" y="204"/>
                    <a:pt x="35" y="204"/>
                  </a:cubicBezTo>
                  <a:cubicBezTo>
                    <a:pt x="92" y="204"/>
                    <a:pt x="135" y="156"/>
                    <a:pt x="135" y="104"/>
                  </a:cubicBezTo>
                  <a:cubicBezTo>
                    <a:pt x="135" y="48"/>
                    <a:pt x="92" y="0"/>
                    <a:pt x="35" y="0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4722578" y="3789604"/>
              <a:ext cx="459027" cy="70308"/>
            </a:xfrm>
            <a:custGeom>
              <a:rect b="b" l="l" r="r" t="t"/>
              <a:pathLst>
                <a:path extrusionOk="0" h="399" w="2605">
                  <a:moveTo>
                    <a:pt x="0" y="0"/>
                  </a:moveTo>
                  <a:lnTo>
                    <a:pt x="0" y="398"/>
                  </a:lnTo>
                  <a:lnTo>
                    <a:pt x="2605" y="398"/>
                  </a:lnTo>
                  <a:lnTo>
                    <a:pt x="2605" y="0"/>
                  </a:lnTo>
                  <a:close/>
                </a:path>
              </a:pathLst>
            </a:custGeom>
            <a:solidFill>
              <a:srgbClr val="0D3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4761344" y="3859736"/>
              <a:ext cx="201408" cy="143435"/>
            </a:xfrm>
            <a:custGeom>
              <a:rect b="b" l="l" r="r" t="t"/>
              <a:pathLst>
                <a:path extrusionOk="0" h="814" w="1143">
                  <a:moveTo>
                    <a:pt x="1" y="0"/>
                  </a:moveTo>
                  <a:cubicBezTo>
                    <a:pt x="1" y="0"/>
                    <a:pt x="144" y="701"/>
                    <a:pt x="948" y="814"/>
                  </a:cubicBezTo>
                  <a:lnTo>
                    <a:pt x="11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5060195" y="3603525"/>
              <a:ext cx="90220" cy="90220"/>
            </a:xfrm>
            <a:custGeom>
              <a:rect b="b" l="l" r="r" t="t"/>
              <a:pathLst>
                <a:path extrusionOk="0" h="512" w="512">
                  <a:moveTo>
                    <a:pt x="256" y="1"/>
                  </a:moveTo>
                  <a:lnTo>
                    <a:pt x="1" y="256"/>
                  </a:lnTo>
                  <a:lnTo>
                    <a:pt x="256" y="511"/>
                  </a:lnTo>
                  <a:lnTo>
                    <a:pt x="511" y="256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EEAA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5010680" y="3406168"/>
              <a:ext cx="177091" cy="383609"/>
            </a:xfrm>
            <a:custGeom>
              <a:rect b="b" l="l" r="r" t="t"/>
              <a:pathLst>
                <a:path extrusionOk="0" h="2177" w="1005">
                  <a:moveTo>
                    <a:pt x="386" y="0"/>
                  </a:moveTo>
                  <a:lnTo>
                    <a:pt x="1" y="2176"/>
                  </a:lnTo>
                  <a:lnTo>
                    <a:pt x="1004" y="2176"/>
                  </a:lnTo>
                  <a:lnTo>
                    <a:pt x="1004" y="385"/>
                  </a:lnTo>
                  <a:cubicBezTo>
                    <a:pt x="1004" y="121"/>
                    <a:pt x="667" y="0"/>
                    <a:pt x="6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1"/>
            <p:cNvSpPr/>
            <p:nvPr/>
          </p:nvSpPr>
          <p:spPr>
            <a:xfrm>
              <a:off x="4842929" y="3111014"/>
              <a:ext cx="100792" cy="49691"/>
            </a:xfrm>
            <a:custGeom>
              <a:rect b="b" l="l" r="r" t="t"/>
              <a:pathLst>
                <a:path extrusionOk="0" h="282" w="572">
                  <a:moveTo>
                    <a:pt x="286" y="1"/>
                  </a:moveTo>
                  <a:cubicBezTo>
                    <a:pt x="131" y="1"/>
                    <a:pt x="5" y="126"/>
                    <a:pt x="1" y="282"/>
                  </a:cubicBezTo>
                  <a:lnTo>
                    <a:pt x="572" y="282"/>
                  </a:lnTo>
                  <a:cubicBezTo>
                    <a:pt x="567" y="126"/>
                    <a:pt x="442" y="1"/>
                    <a:pt x="286" y="1"/>
                  </a:cubicBezTo>
                  <a:close/>
                </a:path>
              </a:pathLst>
            </a:custGeom>
            <a:solidFill>
              <a:srgbClr val="F1B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1"/>
            <p:cNvSpPr/>
            <p:nvPr/>
          </p:nvSpPr>
          <p:spPr>
            <a:xfrm>
              <a:off x="4775970" y="3152953"/>
              <a:ext cx="167752" cy="7753"/>
            </a:xfrm>
            <a:custGeom>
              <a:rect b="b" l="l" r="r" t="t"/>
              <a:pathLst>
                <a:path extrusionOk="0" h="44" w="952">
                  <a:moveTo>
                    <a:pt x="0" y="1"/>
                  </a:moveTo>
                  <a:lnTo>
                    <a:pt x="0" y="44"/>
                  </a:lnTo>
                  <a:lnTo>
                    <a:pt x="952" y="44"/>
                  </a:lnTo>
                  <a:lnTo>
                    <a:pt x="952" y="1"/>
                  </a:lnTo>
                  <a:close/>
                </a:path>
              </a:pathLst>
            </a:custGeom>
            <a:solidFill>
              <a:srgbClr val="0D37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4877995" y="4602290"/>
              <a:ext cx="218324" cy="103788"/>
            </a:xfrm>
            <a:custGeom>
              <a:rect b="b" l="l" r="r" t="t"/>
              <a:pathLst>
                <a:path extrusionOk="0" h="589" w="1239">
                  <a:moveTo>
                    <a:pt x="1238" y="0"/>
                  </a:moveTo>
                  <a:lnTo>
                    <a:pt x="814" y="39"/>
                  </a:lnTo>
                  <a:cubicBezTo>
                    <a:pt x="801" y="199"/>
                    <a:pt x="814" y="108"/>
                    <a:pt x="407" y="281"/>
                  </a:cubicBezTo>
                  <a:cubicBezTo>
                    <a:pt x="1" y="454"/>
                    <a:pt x="83" y="589"/>
                    <a:pt x="83" y="589"/>
                  </a:cubicBezTo>
                  <a:lnTo>
                    <a:pt x="1238" y="589"/>
                  </a:lnTo>
                  <a:lnTo>
                    <a:pt x="1238" y="134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4891034" y="4705902"/>
              <a:ext cx="205285" cy="17797"/>
            </a:xfrm>
            <a:custGeom>
              <a:rect b="b" l="l" r="r" t="t"/>
              <a:pathLst>
                <a:path extrusionOk="0" h="101" w="1165">
                  <a:moveTo>
                    <a:pt x="0" y="1"/>
                  </a:moveTo>
                  <a:lnTo>
                    <a:pt x="0" y="100"/>
                  </a:lnTo>
                  <a:lnTo>
                    <a:pt x="1164" y="100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rgbClr val="0056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1"/>
            <p:cNvSpPr/>
            <p:nvPr/>
          </p:nvSpPr>
          <p:spPr>
            <a:xfrm>
              <a:off x="5018257" y="4588545"/>
              <a:ext cx="78061" cy="31365"/>
            </a:xfrm>
            <a:custGeom>
              <a:rect b="b" l="l" r="r" t="t"/>
              <a:pathLst>
                <a:path extrusionOk="0" h="178" w="443">
                  <a:moveTo>
                    <a:pt x="1" y="0"/>
                  </a:moveTo>
                  <a:lnTo>
                    <a:pt x="1" y="178"/>
                  </a:lnTo>
                  <a:lnTo>
                    <a:pt x="442" y="178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rgbClr val="0056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4942135" y="4653038"/>
              <a:ext cx="54978" cy="23612"/>
            </a:xfrm>
            <a:custGeom>
              <a:rect b="b" l="l" r="r" t="t"/>
              <a:pathLst>
                <a:path extrusionOk="0" h="134" w="312">
                  <a:moveTo>
                    <a:pt x="21" y="0"/>
                  </a:moveTo>
                  <a:cubicBezTo>
                    <a:pt x="12" y="0"/>
                    <a:pt x="4" y="5"/>
                    <a:pt x="4" y="15"/>
                  </a:cubicBezTo>
                  <a:cubicBezTo>
                    <a:pt x="0" y="24"/>
                    <a:pt x="4" y="37"/>
                    <a:pt x="17" y="41"/>
                  </a:cubicBezTo>
                  <a:lnTo>
                    <a:pt x="277" y="132"/>
                  </a:lnTo>
                  <a:cubicBezTo>
                    <a:pt x="280" y="133"/>
                    <a:pt x="284" y="133"/>
                    <a:pt x="287" y="133"/>
                  </a:cubicBezTo>
                  <a:cubicBezTo>
                    <a:pt x="296" y="133"/>
                    <a:pt x="304" y="129"/>
                    <a:pt x="307" y="119"/>
                  </a:cubicBezTo>
                  <a:cubicBezTo>
                    <a:pt x="312" y="110"/>
                    <a:pt x="303" y="97"/>
                    <a:pt x="294" y="93"/>
                  </a:cubicBezTo>
                  <a:lnTo>
                    <a:pt x="30" y="2"/>
                  </a:lnTo>
                  <a:cubicBezTo>
                    <a:pt x="27" y="1"/>
                    <a:pt x="24" y="0"/>
                    <a:pt x="21" y="0"/>
                  </a:cubicBezTo>
                  <a:close/>
                </a:path>
              </a:pathLst>
            </a:custGeom>
            <a:solidFill>
              <a:srgbClr val="0056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4964161" y="4640880"/>
              <a:ext cx="54273" cy="24317"/>
            </a:xfrm>
            <a:custGeom>
              <a:rect b="b" l="l" r="r" t="t"/>
              <a:pathLst>
                <a:path extrusionOk="0" h="138" w="308">
                  <a:moveTo>
                    <a:pt x="24" y="1"/>
                  </a:moveTo>
                  <a:cubicBezTo>
                    <a:pt x="13" y="1"/>
                    <a:pt x="4" y="8"/>
                    <a:pt x="1" y="15"/>
                  </a:cubicBezTo>
                  <a:cubicBezTo>
                    <a:pt x="1" y="28"/>
                    <a:pt x="5" y="41"/>
                    <a:pt x="14" y="41"/>
                  </a:cubicBezTo>
                  <a:lnTo>
                    <a:pt x="278" y="136"/>
                  </a:lnTo>
                  <a:cubicBezTo>
                    <a:pt x="280" y="137"/>
                    <a:pt x="282" y="137"/>
                    <a:pt x="285" y="137"/>
                  </a:cubicBezTo>
                  <a:cubicBezTo>
                    <a:pt x="295" y="137"/>
                    <a:pt x="304" y="130"/>
                    <a:pt x="308" y="123"/>
                  </a:cubicBezTo>
                  <a:cubicBezTo>
                    <a:pt x="308" y="110"/>
                    <a:pt x="303" y="97"/>
                    <a:pt x="291" y="93"/>
                  </a:cubicBezTo>
                  <a:lnTo>
                    <a:pt x="31" y="2"/>
                  </a:lnTo>
                  <a:cubicBezTo>
                    <a:pt x="29" y="1"/>
                    <a:pt x="26" y="1"/>
                    <a:pt x="24" y="1"/>
                  </a:cubicBezTo>
                  <a:close/>
                </a:path>
              </a:pathLst>
            </a:custGeom>
            <a:solidFill>
              <a:srgbClr val="0056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1"/>
            <p:cNvSpPr/>
            <p:nvPr/>
          </p:nvSpPr>
          <p:spPr>
            <a:xfrm>
              <a:off x="4990945" y="4631717"/>
              <a:ext cx="54978" cy="23612"/>
            </a:xfrm>
            <a:custGeom>
              <a:rect b="b" l="l" r="r" t="t"/>
              <a:pathLst>
                <a:path extrusionOk="0" h="134" w="312">
                  <a:moveTo>
                    <a:pt x="23" y="0"/>
                  </a:moveTo>
                  <a:cubicBezTo>
                    <a:pt x="16" y="0"/>
                    <a:pt x="8" y="5"/>
                    <a:pt x="4" y="15"/>
                  </a:cubicBezTo>
                  <a:cubicBezTo>
                    <a:pt x="0" y="24"/>
                    <a:pt x="4" y="36"/>
                    <a:pt x="17" y="41"/>
                  </a:cubicBezTo>
                  <a:lnTo>
                    <a:pt x="277" y="132"/>
                  </a:lnTo>
                  <a:cubicBezTo>
                    <a:pt x="280" y="133"/>
                    <a:pt x="283" y="133"/>
                    <a:pt x="287" y="133"/>
                  </a:cubicBezTo>
                  <a:cubicBezTo>
                    <a:pt x="296" y="133"/>
                    <a:pt x="304" y="128"/>
                    <a:pt x="307" y="119"/>
                  </a:cubicBezTo>
                  <a:cubicBezTo>
                    <a:pt x="312" y="110"/>
                    <a:pt x="303" y="97"/>
                    <a:pt x="294" y="93"/>
                  </a:cubicBezTo>
                  <a:lnTo>
                    <a:pt x="30" y="2"/>
                  </a:lnTo>
                  <a:cubicBezTo>
                    <a:pt x="28" y="1"/>
                    <a:pt x="26" y="0"/>
                    <a:pt x="23" y="0"/>
                  </a:cubicBezTo>
                  <a:close/>
                </a:path>
              </a:pathLst>
            </a:custGeom>
            <a:solidFill>
              <a:srgbClr val="0056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1"/>
            <p:cNvSpPr/>
            <p:nvPr/>
          </p:nvSpPr>
          <p:spPr>
            <a:xfrm>
              <a:off x="4917642" y="3859736"/>
              <a:ext cx="236474" cy="467485"/>
            </a:xfrm>
            <a:custGeom>
              <a:rect b="b" l="l" r="r" t="t"/>
              <a:pathLst>
                <a:path extrusionOk="0" h="2653" w="1342">
                  <a:moveTo>
                    <a:pt x="1" y="0"/>
                  </a:moveTo>
                  <a:lnTo>
                    <a:pt x="243" y="2652"/>
                  </a:lnTo>
                  <a:lnTo>
                    <a:pt x="1234" y="2652"/>
                  </a:lnTo>
                  <a:lnTo>
                    <a:pt x="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4868127" y="3176565"/>
              <a:ext cx="13921" cy="7929"/>
            </a:xfrm>
            <a:custGeom>
              <a:rect b="b" l="l" r="r" t="t"/>
              <a:pathLst>
                <a:path extrusionOk="0" h="45" w="79">
                  <a:moveTo>
                    <a:pt x="10" y="0"/>
                  </a:moveTo>
                  <a:cubicBezTo>
                    <a:pt x="4" y="0"/>
                    <a:pt x="1" y="1"/>
                    <a:pt x="1" y="1"/>
                  </a:cubicBezTo>
                  <a:cubicBezTo>
                    <a:pt x="31" y="9"/>
                    <a:pt x="78" y="44"/>
                    <a:pt x="78" y="44"/>
                  </a:cubicBezTo>
                  <a:cubicBezTo>
                    <a:pt x="65" y="5"/>
                    <a:pt x="28" y="0"/>
                    <a:pt x="10" y="0"/>
                  </a:cubicBezTo>
                  <a:close/>
                </a:path>
              </a:pathLst>
            </a:custGeom>
            <a:solidFill>
              <a:srgbClr val="0B1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4842929" y="3160530"/>
              <a:ext cx="114536" cy="61321"/>
            </a:xfrm>
            <a:custGeom>
              <a:rect b="b" l="l" r="r" t="t"/>
              <a:pathLst>
                <a:path extrusionOk="0" h="348" w="650">
                  <a:moveTo>
                    <a:pt x="1" y="1"/>
                  </a:moveTo>
                  <a:cubicBezTo>
                    <a:pt x="1" y="1"/>
                    <a:pt x="161" y="217"/>
                    <a:pt x="325" y="261"/>
                  </a:cubicBezTo>
                  <a:lnTo>
                    <a:pt x="293" y="223"/>
                  </a:lnTo>
                  <a:lnTo>
                    <a:pt x="293" y="223"/>
                  </a:lnTo>
                  <a:cubicBezTo>
                    <a:pt x="334" y="265"/>
                    <a:pt x="418" y="332"/>
                    <a:pt x="546" y="347"/>
                  </a:cubicBezTo>
                  <a:lnTo>
                    <a:pt x="546" y="248"/>
                  </a:lnTo>
                  <a:cubicBezTo>
                    <a:pt x="546" y="248"/>
                    <a:pt x="555" y="247"/>
                    <a:pt x="567" y="247"/>
                  </a:cubicBezTo>
                  <a:cubicBezTo>
                    <a:pt x="592" y="247"/>
                    <a:pt x="632" y="250"/>
                    <a:pt x="650" y="274"/>
                  </a:cubicBezTo>
                  <a:lnTo>
                    <a:pt x="572" y="1"/>
                  </a:lnTo>
                  <a:close/>
                </a:path>
              </a:pathLst>
            </a:custGeom>
            <a:solidFill>
              <a:srgbClr val="0B1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4851387" y="3404582"/>
              <a:ext cx="167047" cy="83171"/>
            </a:xfrm>
            <a:custGeom>
              <a:rect b="b" l="l" r="r" t="t"/>
              <a:pathLst>
                <a:path extrusionOk="0" h="472" w="948">
                  <a:moveTo>
                    <a:pt x="0" y="0"/>
                  </a:moveTo>
                  <a:cubicBezTo>
                    <a:pt x="0" y="260"/>
                    <a:pt x="212" y="472"/>
                    <a:pt x="472" y="472"/>
                  </a:cubicBezTo>
                  <a:cubicBezTo>
                    <a:pt x="736" y="472"/>
                    <a:pt x="948" y="260"/>
                    <a:pt x="948" y="0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5119754" y="3720176"/>
              <a:ext cx="132686" cy="360702"/>
            </a:xfrm>
            <a:custGeom>
              <a:rect b="b" l="l" r="r" t="t"/>
              <a:pathLst>
                <a:path extrusionOk="0" h="2047" w="753">
                  <a:moveTo>
                    <a:pt x="413" y="0"/>
                  </a:moveTo>
                  <a:cubicBezTo>
                    <a:pt x="251" y="0"/>
                    <a:pt x="112" y="127"/>
                    <a:pt x="100" y="295"/>
                  </a:cubicBezTo>
                  <a:lnTo>
                    <a:pt x="0" y="2047"/>
                  </a:lnTo>
                  <a:lnTo>
                    <a:pt x="0" y="2047"/>
                  </a:lnTo>
                  <a:lnTo>
                    <a:pt x="325" y="1956"/>
                  </a:lnTo>
                  <a:lnTo>
                    <a:pt x="718" y="368"/>
                  </a:lnTo>
                  <a:cubicBezTo>
                    <a:pt x="753" y="187"/>
                    <a:pt x="619" y="9"/>
                    <a:pt x="429" y="1"/>
                  </a:cubicBezTo>
                  <a:cubicBezTo>
                    <a:pt x="423" y="0"/>
                    <a:pt x="418" y="0"/>
                    <a:pt x="413" y="0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1"/>
            <p:cNvSpPr/>
            <p:nvPr/>
          </p:nvSpPr>
          <p:spPr>
            <a:xfrm>
              <a:off x="5099138" y="3625727"/>
              <a:ext cx="157179" cy="177091"/>
            </a:xfrm>
            <a:custGeom>
              <a:rect b="b" l="l" r="r" t="t"/>
              <a:pathLst>
                <a:path extrusionOk="0" h="1005" w="892">
                  <a:moveTo>
                    <a:pt x="680" y="0"/>
                  </a:moveTo>
                  <a:lnTo>
                    <a:pt x="0" y="264"/>
                  </a:lnTo>
                  <a:lnTo>
                    <a:pt x="191" y="783"/>
                  </a:lnTo>
                  <a:cubicBezTo>
                    <a:pt x="238" y="918"/>
                    <a:pt x="369" y="1004"/>
                    <a:pt x="508" y="1004"/>
                  </a:cubicBezTo>
                  <a:cubicBezTo>
                    <a:pt x="533" y="1004"/>
                    <a:pt x="559" y="1001"/>
                    <a:pt x="584" y="995"/>
                  </a:cubicBezTo>
                  <a:cubicBezTo>
                    <a:pt x="775" y="952"/>
                    <a:pt x="892" y="761"/>
                    <a:pt x="840" y="571"/>
                  </a:cubicBezTo>
                  <a:lnTo>
                    <a:pt x="680" y="0"/>
                  </a:ln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1"/>
            <p:cNvSpPr/>
            <p:nvPr/>
          </p:nvSpPr>
          <p:spPr>
            <a:xfrm>
              <a:off x="5019139" y="3410045"/>
              <a:ext cx="241760" cy="295857"/>
            </a:xfrm>
            <a:custGeom>
              <a:rect b="b" l="l" r="r" t="t"/>
              <a:pathLst>
                <a:path extrusionOk="0" h="1679" w="1372">
                  <a:moveTo>
                    <a:pt x="545" y="1"/>
                  </a:moveTo>
                  <a:cubicBezTo>
                    <a:pt x="491" y="1"/>
                    <a:pt x="435" y="10"/>
                    <a:pt x="381" y="30"/>
                  </a:cubicBezTo>
                  <a:cubicBezTo>
                    <a:pt x="130" y="125"/>
                    <a:pt x="0" y="402"/>
                    <a:pt x="91" y="653"/>
                  </a:cubicBezTo>
                  <a:lnTo>
                    <a:pt x="467" y="1678"/>
                  </a:lnTo>
                  <a:lnTo>
                    <a:pt x="1372" y="1328"/>
                  </a:lnTo>
                  <a:lnTo>
                    <a:pt x="1004" y="320"/>
                  </a:lnTo>
                  <a:cubicBezTo>
                    <a:pt x="929" y="123"/>
                    <a:pt x="743" y="1"/>
                    <a:pt x="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5114292" y="4058678"/>
              <a:ext cx="80528" cy="109779"/>
            </a:xfrm>
            <a:custGeom>
              <a:rect b="b" l="l" r="r" t="t"/>
              <a:pathLst>
                <a:path extrusionOk="0" h="623" w="457">
                  <a:moveTo>
                    <a:pt x="347" y="0"/>
                  </a:moveTo>
                  <a:lnTo>
                    <a:pt x="31" y="126"/>
                  </a:lnTo>
                  <a:cubicBezTo>
                    <a:pt x="31" y="126"/>
                    <a:pt x="1" y="481"/>
                    <a:pt x="53" y="511"/>
                  </a:cubicBezTo>
                  <a:cubicBezTo>
                    <a:pt x="56" y="513"/>
                    <a:pt x="58" y="513"/>
                    <a:pt x="60" y="513"/>
                  </a:cubicBezTo>
                  <a:cubicBezTo>
                    <a:pt x="103" y="513"/>
                    <a:pt x="92" y="264"/>
                    <a:pt x="92" y="264"/>
                  </a:cubicBezTo>
                  <a:lnTo>
                    <a:pt x="92" y="264"/>
                  </a:lnTo>
                  <a:cubicBezTo>
                    <a:pt x="92" y="265"/>
                    <a:pt x="170" y="576"/>
                    <a:pt x="226" y="619"/>
                  </a:cubicBezTo>
                  <a:cubicBezTo>
                    <a:pt x="229" y="621"/>
                    <a:pt x="232" y="622"/>
                    <a:pt x="234" y="622"/>
                  </a:cubicBezTo>
                  <a:cubicBezTo>
                    <a:pt x="275" y="622"/>
                    <a:pt x="217" y="329"/>
                    <a:pt x="217" y="329"/>
                  </a:cubicBezTo>
                  <a:lnTo>
                    <a:pt x="217" y="329"/>
                  </a:lnTo>
                  <a:cubicBezTo>
                    <a:pt x="217" y="329"/>
                    <a:pt x="282" y="559"/>
                    <a:pt x="338" y="572"/>
                  </a:cubicBezTo>
                  <a:cubicBezTo>
                    <a:pt x="340" y="572"/>
                    <a:pt x="341" y="572"/>
                    <a:pt x="343" y="572"/>
                  </a:cubicBezTo>
                  <a:cubicBezTo>
                    <a:pt x="390" y="572"/>
                    <a:pt x="304" y="291"/>
                    <a:pt x="304" y="290"/>
                  </a:cubicBezTo>
                  <a:lnTo>
                    <a:pt x="304" y="290"/>
                  </a:lnTo>
                  <a:cubicBezTo>
                    <a:pt x="304" y="290"/>
                    <a:pt x="386" y="485"/>
                    <a:pt x="425" y="498"/>
                  </a:cubicBezTo>
                  <a:cubicBezTo>
                    <a:pt x="425" y="498"/>
                    <a:pt x="426" y="498"/>
                    <a:pt x="426" y="498"/>
                  </a:cubicBezTo>
                  <a:cubicBezTo>
                    <a:pt x="457" y="498"/>
                    <a:pt x="347" y="0"/>
                    <a:pt x="347" y="0"/>
                  </a:cubicBezTo>
                  <a:close/>
                </a:path>
              </a:pathLst>
            </a:custGeom>
            <a:solidFill>
              <a:srgbClr val="FCAB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1"/>
            <p:cNvSpPr/>
            <p:nvPr/>
          </p:nvSpPr>
          <p:spPr>
            <a:xfrm>
              <a:off x="3325062" y="4723523"/>
              <a:ext cx="2221656" cy="6872"/>
            </a:xfrm>
            <a:custGeom>
              <a:rect b="b" l="l" r="r" t="t"/>
              <a:pathLst>
                <a:path extrusionOk="0" h="39" w="12608">
                  <a:moveTo>
                    <a:pt x="1" y="0"/>
                  </a:moveTo>
                  <a:lnTo>
                    <a:pt x="1" y="39"/>
                  </a:lnTo>
                  <a:lnTo>
                    <a:pt x="12608" y="39"/>
                  </a:lnTo>
                  <a:lnTo>
                    <a:pt x="126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 sz="2400"/>
          </a:p>
        </p:txBody>
      </p:sp>
      <p:grpSp>
        <p:nvGrpSpPr>
          <p:cNvPr id="140" name="Google Shape;140;p15"/>
          <p:cNvGrpSpPr/>
          <p:nvPr/>
        </p:nvGrpSpPr>
        <p:grpSpPr>
          <a:xfrm>
            <a:off x="333454" y="1113254"/>
            <a:ext cx="2252201" cy="3720473"/>
            <a:chOff x="1928750" y="1348147"/>
            <a:chExt cx="2493303" cy="3382248"/>
          </a:xfrm>
        </p:grpSpPr>
        <p:sp>
          <p:nvSpPr>
            <p:cNvPr id="141" name="Google Shape;141;p15"/>
            <p:cNvSpPr/>
            <p:nvPr/>
          </p:nvSpPr>
          <p:spPr>
            <a:xfrm>
              <a:off x="3388430" y="2410088"/>
              <a:ext cx="1033623" cy="686802"/>
            </a:xfrm>
            <a:custGeom>
              <a:rect b="b" l="l" r="r" t="t"/>
              <a:pathLst>
                <a:path extrusionOk="0" h="3951" w="5946">
                  <a:moveTo>
                    <a:pt x="1" y="134"/>
                  </a:moveTo>
                  <a:cubicBezTo>
                    <a:pt x="74" y="0"/>
                    <a:pt x="295" y="5"/>
                    <a:pt x="451" y="82"/>
                  </a:cubicBezTo>
                  <a:cubicBezTo>
                    <a:pt x="671" y="182"/>
                    <a:pt x="836" y="368"/>
                    <a:pt x="991" y="545"/>
                  </a:cubicBezTo>
                  <a:lnTo>
                    <a:pt x="1597" y="1229"/>
                  </a:lnTo>
                  <a:cubicBezTo>
                    <a:pt x="1900" y="1571"/>
                    <a:pt x="2211" y="1921"/>
                    <a:pt x="2592" y="2194"/>
                  </a:cubicBezTo>
                  <a:cubicBezTo>
                    <a:pt x="3029" y="2505"/>
                    <a:pt x="3609" y="2713"/>
                    <a:pt x="4137" y="2726"/>
                  </a:cubicBezTo>
                  <a:cubicBezTo>
                    <a:pt x="4292" y="2730"/>
                    <a:pt x="4448" y="2708"/>
                    <a:pt x="4587" y="2652"/>
                  </a:cubicBezTo>
                  <a:cubicBezTo>
                    <a:pt x="4734" y="2592"/>
                    <a:pt x="4820" y="2471"/>
                    <a:pt x="4959" y="2406"/>
                  </a:cubicBezTo>
                  <a:cubicBezTo>
                    <a:pt x="4998" y="2384"/>
                    <a:pt x="5058" y="2393"/>
                    <a:pt x="5084" y="2432"/>
                  </a:cubicBezTo>
                  <a:cubicBezTo>
                    <a:pt x="5097" y="2449"/>
                    <a:pt x="5097" y="2475"/>
                    <a:pt x="5097" y="2497"/>
                  </a:cubicBezTo>
                  <a:cubicBezTo>
                    <a:pt x="5089" y="2605"/>
                    <a:pt x="5037" y="2704"/>
                    <a:pt x="4950" y="2769"/>
                  </a:cubicBezTo>
                  <a:cubicBezTo>
                    <a:pt x="5076" y="2795"/>
                    <a:pt x="5210" y="2730"/>
                    <a:pt x="5314" y="2670"/>
                  </a:cubicBezTo>
                  <a:cubicBezTo>
                    <a:pt x="5378" y="2631"/>
                    <a:pt x="5526" y="2544"/>
                    <a:pt x="5608" y="2570"/>
                  </a:cubicBezTo>
                  <a:cubicBezTo>
                    <a:pt x="5789" y="2622"/>
                    <a:pt x="5573" y="2808"/>
                    <a:pt x="5487" y="2838"/>
                  </a:cubicBezTo>
                  <a:cubicBezTo>
                    <a:pt x="5582" y="2825"/>
                    <a:pt x="5660" y="2734"/>
                    <a:pt x="5750" y="2769"/>
                  </a:cubicBezTo>
                  <a:cubicBezTo>
                    <a:pt x="5833" y="2799"/>
                    <a:pt x="5846" y="2908"/>
                    <a:pt x="5794" y="2964"/>
                  </a:cubicBezTo>
                  <a:cubicBezTo>
                    <a:pt x="5746" y="3024"/>
                    <a:pt x="5660" y="3042"/>
                    <a:pt x="5582" y="3059"/>
                  </a:cubicBezTo>
                  <a:cubicBezTo>
                    <a:pt x="5638" y="3068"/>
                    <a:pt x="5686" y="3042"/>
                    <a:pt x="5737" y="3029"/>
                  </a:cubicBezTo>
                  <a:cubicBezTo>
                    <a:pt x="5945" y="2977"/>
                    <a:pt x="5850" y="3184"/>
                    <a:pt x="5785" y="3258"/>
                  </a:cubicBezTo>
                  <a:cubicBezTo>
                    <a:pt x="5469" y="3626"/>
                    <a:pt x="4972" y="3820"/>
                    <a:pt x="4457" y="3855"/>
                  </a:cubicBezTo>
                  <a:cubicBezTo>
                    <a:pt x="3077" y="3950"/>
                    <a:pt x="1610" y="3323"/>
                    <a:pt x="576" y="2388"/>
                  </a:cubicBezTo>
                  <a:cubicBezTo>
                    <a:pt x="334" y="2172"/>
                    <a:pt x="105" y="1917"/>
                    <a:pt x="57" y="1623"/>
                  </a:cubicBezTo>
                  <a:cubicBezTo>
                    <a:pt x="35" y="1471"/>
                    <a:pt x="61" y="1320"/>
                    <a:pt x="74" y="1168"/>
                  </a:cubicBezTo>
                  <a:cubicBezTo>
                    <a:pt x="113" y="822"/>
                    <a:pt x="96" y="485"/>
                    <a:pt x="1" y="134"/>
                  </a:cubicBezTo>
                  <a:close/>
                </a:path>
              </a:pathLst>
            </a:custGeom>
            <a:solidFill>
              <a:srgbClr val="FFB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2673279" y="2284408"/>
              <a:ext cx="862743" cy="1068881"/>
            </a:xfrm>
            <a:custGeom>
              <a:rect b="b" l="l" r="r" t="t"/>
              <a:pathLst>
                <a:path extrusionOk="0" h="6149" w="4963">
                  <a:moveTo>
                    <a:pt x="4110" y="849"/>
                  </a:moveTo>
                  <a:cubicBezTo>
                    <a:pt x="4487" y="1160"/>
                    <a:pt x="4703" y="1632"/>
                    <a:pt x="4677" y="2073"/>
                  </a:cubicBezTo>
                  <a:cubicBezTo>
                    <a:pt x="4647" y="2571"/>
                    <a:pt x="4327" y="3003"/>
                    <a:pt x="4322" y="3501"/>
                  </a:cubicBezTo>
                  <a:cubicBezTo>
                    <a:pt x="4322" y="3656"/>
                    <a:pt x="4348" y="3808"/>
                    <a:pt x="4379" y="3959"/>
                  </a:cubicBezTo>
                  <a:cubicBezTo>
                    <a:pt x="4487" y="4483"/>
                    <a:pt x="4634" y="5015"/>
                    <a:pt x="4963" y="5469"/>
                  </a:cubicBezTo>
                  <a:cubicBezTo>
                    <a:pt x="3518" y="6144"/>
                    <a:pt x="1709" y="6148"/>
                    <a:pt x="204" y="5326"/>
                  </a:cubicBezTo>
                  <a:cubicBezTo>
                    <a:pt x="0" y="3509"/>
                    <a:pt x="472" y="1558"/>
                    <a:pt x="1601" y="178"/>
                  </a:cubicBezTo>
                  <a:cubicBezTo>
                    <a:pt x="1662" y="105"/>
                    <a:pt x="1731" y="27"/>
                    <a:pt x="1835" y="14"/>
                  </a:cubicBezTo>
                  <a:cubicBezTo>
                    <a:pt x="1926" y="1"/>
                    <a:pt x="2021" y="40"/>
                    <a:pt x="2107" y="83"/>
                  </a:cubicBezTo>
                  <a:cubicBezTo>
                    <a:pt x="2730" y="377"/>
                    <a:pt x="3435" y="792"/>
                    <a:pt x="4110" y="8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3356097" y="2194189"/>
              <a:ext cx="207037" cy="309939"/>
            </a:xfrm>
            <a:custGeom>
              <a:rect b="b" l="l" r="r" t="t"/>
              <a:pathLst>
                <a:path extrusionOk="0" h="1783" w="1191">
                  <a:moveTo>
                    <a:pt x="355" y="5"/>
                  </a:moveTo>
                  <a:cubicBezTo>
                    <a:pt x="528" y="31"/>
                    <a:pt x="706" y="191"/>
                    <a:pt x="784" y="321"/>
                  </a:cubicBezTo>
                  <a:cubicBezTo>
                    <a:pt x="849" y="433"/>
                    <a:pt x="922" y="615"/>
                    <a:pt x="797" y="697"/>
                  </a:cubicBezTo>
                  <a:cubicBezTo>
                    <a:pt x="818" y="684"/>
                    <a:pt x="901" y="736"/>
                    <a:pt x="914" y="749"/>
                  </a:cubicBezTo>
                  <a:cubicBezTo>
                    <a:pt x="1095" y="892"/>
                    <a:pt x="1190" y="1368"/>
                    <a:pt x="875" y="1376"/>
                  </a:cubicBezTo>
                  <a:cubicBezTo>
                    <a:pt x="866" y="1376"/>
                    <a:pt x="879" y="1376"/>
                    <a:pt x="883" y="1389"/>
                  </a:cubicBezTo>
                  <a:cubicBezTo>
                    <a:pt x="883" y="1398"/>
                    <a:pt x="892" y="1407"/>
                    <a:pt x="901" y="1415"/>
                  </a:cubicBezTo>
                  <a:cubicBezTo>
                    <a:pt x="944" y="1471"/>
                    <a:pt x="987" y="1528"/>
                    <a:pt x="1009" y="1593"/>
                  </a:cubicBezTo>
                  <a:cubicBezTo>
                    <a:pt x="1030" y="1658"/>
                    <a:pt x="1026" y="1731"/>
                    <a:pt x="991" y="1783"/>
                  </a:cubicBezTo>
                  <a:cubicBezTo>
                    <a:pt x="957" y="1753"/>
                    <a:pt x="931" y="1718"/>
                    <a:pt x="914" y="1683"/>
                  </a:cubicBezTo>
                  <a:cubicBezTo>
                    <a:pt x="896" y="1714"/>
                    <a:pt x="879" y="1744"/>
                    <a:pt x="862" y="1770"/>
                  </a:cubicBezTo>
                  <a:cubicBezTo>
                    <a:pt x="840" y="1740"/>
                    <a:pt x="827" y="1701"/>
                    <a:pt x="823" y="1662"/>
                  </a:cubicBezTo>
                  <a:cubicBezTo>
                    <a:pt x="797" y="1701"/>
                    <a:pt x="753" y="1722"/>
                    <a:pt x="706" y="1731"/>
                  </a:cubicBezTo>
                  <a:cubicBezTo>
                    <a:pt x="650" y="1601"/>
                    <a:pt x="663" y="1454"/>
                    <a:pt x="736" y="1346"/>
                  </a:cubicBezTo>
                  <a:cubicBezTo>
                    <a:pt x="727" y="1359"/>
                    <a:pt x="611" y="1268"/>
                    <a:pt x="598" y="1259"/>
                  </a:cubicBezTo>
                  <a:cubicBezTo>
                    <a:pt x="563" y="1229"/>
                    <a:pt x="537" y="1195"/>
                    <a:pt x="511" y="1156"/>
                  </a:cubicBezTo>
                  <a:cubicBezTo>
                    <a:pt x="481" y="1099"/>
                    <a:pt x="459" y="1039"/>
                    <a:pt x="455" y="983"/>
                  </a:cubicBezTo>
                  <a:cubicBezTo>
                    <a:pt x="455" y="965"/>
                    <a:pt x="451" y="831"/>
                    <a:pt x="481" y="831"/>
                  </a:cubicBezTo>
                  <a:cubicBezTo>
                    <a:pt x="338" y="818"/>
                    <a:pt x="191" y="745"/>
                    <a:pt x="104" y="632"/>
                  </a:cubicBezTo>
                  <a:cubicBezTo>
                    <a:pt x="1" y="498"/>
                    <a:pt x="14" y="316"/>
                    <a:pt x="66" y="178"/>
                  </a:cubicBezTo>
                  <a:cubicBezTo>
                    <a:pt x="92" y="113"/>
                    <a:pt x="143" y="48"/>
                    <a:pt x="213" y="22"/>
                  </a:cubicBezTo>
                  <a:cubicBezTo>
                    <a:pt x="260" y="5"/>
                    <a:pt x="308" y="1"/>
                    <a:pt x="355" y="5"/>
                  </a:cubicBezTo>
                  <a:close/>
                </a:path>
              </a:pathLst>
            </a:custGeom>
            <a:solidFill>
              <a:srgbClr val="AC4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3099692" y="2021226"/>
              <a:ext cx="330287" cy="306984"/>
            </a:xfrm>
            <a:custGeom>
              <a:rect b="b" l="l" r="r" t="t"/>
              <a:pathLst>
                <a:path extrusionOk="0" h="1766" w="1900">
                  <a:moveTo>
                    <a:pt x="1506" y="269"/>
                  </a:moveTo>
                  <a:cubicBezTo>
                    <a:pt x="1774" y="494"/>
                    <a:pt x="1900" y="853"/>
                    <a:pt x="1839" y="1160"/>
                  </a:cubicBezTo>
                  <a:cubicBezTo>
                    <a:pt x="1822" y="1242"/>
                    <a:pt x="1791" y="1324"/>
                    <a:pt x="1748" y="1394"/>
                  </a:cubicBezTo>
                  <a:cubicBezTo>
                    <a:pt x="1579" y="1675"/>
                    <a:pt x="1203" y="1766"/>
                    <a:pt x="861" y="1649"/>
                  </a:cubicBezTo>
                  <a:cubicBezTo>
                    <a:pt x="143" y="1411"/>
                    <a:pt x="0" y="286"/>
                    <a:pt x="714" y="78"/>
                  </a:cubicBezTo>
                  <a:cubicBezTo>
                    <a:pt x="974" y="0"/>
                    <a:pt x="1290" y="91"/>
                    <a:pt x="1506" y="269"/>
                  </a:cubicBezTo>
                  <a:close/>
                </a:path>
              </a:pathLst>
            </a:custGeom>
            <a:solidFill>
              <a:srgbClr val="FFB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3139500" y="1958820"/>
              <a:ext cx="303342" cy="158011"/>
            </a:xfrm>
            <a:custGeom>
              <a:rect b="b" l="l" r="r" t="t"/>
              <a:pathLst>
                <a:path extrusionOk="0" h="909" w="1745">
                  <a:moveTo>
                    <a:pt x="31" y="900"/>
                  </a:moveTo>
                  <a:cubicBezTo>
                    <a:pt x="1" y="753"/>
                    <a:pt x="40" y="610"/>
                    <a:pt x="92" y="476"/>
                  </a:cubicBezTo>
                  <a:cubicBezTo>
                    <a:pt x="148" y="346"/>
                    <a:pt x="217" y="225"/>
                    <a:pt x="329" y="134"/>
                  </a:cubicBezTo>
                  <a:cubicBezTo>
                    <a:pt x="442" y="48"/>
                    <a:pt x="598" y="0"/>
                    <a:pt x="749" y="35"/>
                  </a:cubicBezTo>
                  <a:cubicBezTo>
                    <a:pt x="857" y="61"/>
                    <a:pt x="961" y="121"/>
                    <a:pt x="1065" y="109"/>
                  </a:cubicBezTo>
                  <a:cubicBezTo>
                    <a:pt x="1113" y="104"/>
                    <a:pt x="1156" y="78"/>
                    <a:pt x="1203" y="61"/>
                  </a:cubicBezTo>
                  <a:cubicBezTo>
                    <a:pt x="1277" y="35"/>
                    <a:pt x="1359" y="26"/>
                    <a:pt x="1441" y="48"/>
                  </a:cubicBezTo>
                  <a:cubicBezTo>
                    <a:pt x="1524" y="70"/>
                    <a:pt x="1601" y="126"/>
                    <a:pt x="1632" y="199"/>
                  </a:cubicBezTo>
                  <a:cubicBezTo>
                    <a:pt x="1658" y="273"/>
                    <a:pt x="1636" y="364"/>
                    <a:pt x="1562" y="398"/>
                  </a:cubicBezTo>
                  <a:cubicBezTo>
                    <a:pt x="1671" y="429"/>
                    <a:pt x="1744" y="545"/>
                    <a:pt x="1718" y="641"/>
                  </a:cubicBezTo>
                  <a:cubicBezTo>
                    <a:pt x="1705" y="680"/>
                    <a:pt x="1671" y="714"/>
                    <a:pt x="1627" y="706"/>
                  </a:cubicBezTo>
                  <a:cubicBezTo>
                    <a:pt x="1645" y="714"/>
                    <a:pt x="1658" y="736"/>
                    <a:pt x="1658" y="753"/>
                  </a:cubicBezTo>
                  <a:cubicBezTo>
                    <a:pt x="1662" y="775"/>
                    <a:pt x="1649" y="792"/>
                    <a:pt x="1640" y="805"/>
                  </a:cubicBezTo>
                  <a:cubicBezTo>
                    <a:pt x="1575" y="879"/>
                    <a:pt x="1454" y="883"/>
                    <a:pt x="1350" y="861"/>
                  </a:cubicBezTo>
                  <a:cubicBezTo>
                    <a:pt x="1177" y="831"/>
                    <a:pt x="1000" y="753"/>
                    <a:pt x="901" y="610"/>
                  </a:cubicBezTo>
                  <a:cubicBezTo>
                    <a:pt x="918" y="636"/>
                    <a:pt x="892" y="671"/>
                    <a:pt x="862" y="684"/>
                  </a:cubicBezTo>
                  <a:cubicBezTo>
                    <a:pt x="749" y="736"/>
                    <a:pt x="598" y="688"/>
                    <a:pt x="498" y="602"/>
                  </a:cubicBezTo>
                  <a:cubicBezTo>
                    <a:pt x="507" y="645"/>
                    <a:pt x="485" y="693"/>
                    <a:pt x="442" y="714"/>
                  </a:cubicBezTo>
                  <a:cubicBezTo>
                    <a:pt x="399" y="732"/>
                    <a:pt x="338" y="723"/>
                    <a:pt x="304" y="693"/>
                  </a:cubicBezTo>
                  <a:cubicBezTo>
                    <a:pt x="278" y="744"/>
                    <a:pt x="252" y="801"/>
                    <a:pt x="208" y="840"/>
                  </a:cubicBezTo>
                  <a:cubicBezTo>
                    <a:pt x="161" y="883"/>
                    <a:pt x="96" y="909"/>
                    <a:pt x="31" y="900"/>
                  </a:cubicBezTo>
                  <a:close/>
                </a:path>
              </a:pathLst>
            </a:custGeom>
            <a:solidFill>
              <a:srgbClr val="AC4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3176353" y="2272413"/>
              <a:ext cx="194174" cy="243883"/>
            </a:xfrm>
            <a:custGeom>
              <a:rect b="b" l="l" r="r" t="t"/>
              <a:pathLst>
                <a:path extrusionOk="0" h="1403" w="1117">
                  <a:moveTo>
                    <a:pt x="96" y="0"/>
                  </a:moveTo>
                  <a:cubicBezTo>
                    <a:pt x="135" y="230"/>
                    <a:pt x="130" y="459"/>
                    <a:pt x="87" y="684"/>
                  </a:cubicBezTo>
                  <a:cubicBezTo>
                    <a:pt x="70" y="766"/>
                    <a:pt x="48" y="892"/>
                    <a:pt x="1" y="961"/>
                  </a:cubicBezTo>
                  <a:cubicBezTo>
                    <a:pt x="165" y="1203"/>
                    <a:pt x="455" y="1372"/>
                    <a:pt x="749" y="1398"/>
                  </a:cubicBezTo>
                  <a:cubicBezTo>
                    <a:pt x="836" y="1402"/>
                    <a:pt x="918" y="1398"/>
                    <a:pt x="991" y="1363"/>
                  </a:cubicBezTo>
                  <a:cubicBezTo>
                    <a:pt x="1061" y="1333"/>
                    <a:pt x="1117" y="1268"/>
                    <a:pt x="1117" y="1190"/>
                  </a:cubicBezTo>
                  <a:cubicBezTo>
                    <a:pt x="1113" y="1108"/>
                    <a:pt x="1056" y="1034"/>
                    <a:pt x="1009" y="965"/>
                  </a:cubicBezTo>
                  <a:cubicBezTo>
                    <a:pt x="849" y="745"/>
                    <a:pt x="745" y="459"/>
                    <a:pt x="857" y="234"/>
                  </a:cubicBezTo>
                  <a:cubicBezTo>
                    <a:pt x="792" y="264"/>
                    <a:pt x="727" y="251"/>
                    <a:pt x="654" y="234"/>
                  </a:cubicBezTo>
                  <a:cubicBezTo>
                    <a:pt x="455" y="195"/>
                    <a:pt x="247" y="130"/>
                    <a:pt x="96" y="0"/>
                  </a:cubicBezTo>
                  <a:close/>
                </a:path>
              </a:pathLst>
            </a:custGeom>
            <a:solidFill>
              <a:srgbClr val="FFB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3109427" y="2107620"/>
              <a:ext cx="212948" cy="386076"/>
            </a:xfrm>
            <a:custGeom>
              <a:rect b="b" l="l" r="r" t="t"/>
              <a:pathLst>
                <a:path extrusionOk="0" h="2221" w="1225">
                  <a:moveTo>
                    <a:pt x="239" y="27"/>
                  </a:moveTo>
                  <a:cubicBezTo>
                    <a:pt x="234" y="157"/>
                    <a:pt x="321" y="287"/>
                    <a:pt x="429" y="377"/>
                  </a:cubicBezTo>
                  <a:cubicBezTo>
                    <a:pt x="537" y="468"/>
                    <a:pt x="671" y="533"/>
                    <a:pt x="792" y="607"/>
                  </a:cubicBezTo>
                  <a:cubicBezTo>
                    <a:pt x="853" y="641"/>
                    <a:pt x="913" y="676"/>
                    <a:pt x="957" y="728"/>
                  </a:cubicBezTo>
                  <a:cubicBezTo>
                    <a:pt x="1056" y="836"/>
                    <a:pt x="1069" y="996"/>
                    <a:pt x="987" y="1104"/>
                  </a:cubicBezTo>
                  <a:cubicBezTo>
                    <a:pt x="1117" y="1182"/>
                    <a:pt x="1195" y="1351"/>
                    <a:pt x="1208" y="1485"/>
                  </a:cubicBezTo>
                  <a:cubicBezTo>
                    <a:pt x="1225" y="1623"/>
                    <a:pt x="1177" y="1757"/>
                    <a:pt x="1091" y="1861"/>
                  </a:cubicBezTo>
                  <a:cubicBezTo>
                    <a:pt x="1134" y="1926"/>
                    <a:pt x="1182" y="2026"/>
                    <a:pt x="1212" y="2099"/>
                  </a:cubicBezTo>
                  <a:cubicBezTo>
                    <a:pt x="1169" y="2082"/>
                    <a:pt x="1130" y="2052"/>
                    <a:pt x="1100" y="2017"/>
                  </a:cubicBezTo>
                  <a:cubicBezTo>
                    <a:pt x="1112" y="2069"/>
                    <a:pt x="1112" y="2121"/>
                    <a:pt x="1100" y="2168"/>
                  </a:cubicBezTo>
                  <a:cubicBezTo>
                    <a:pt x="1065" y="2138"/>
                    <a:pt x="1035" y="2099"/>
                    <a:pt x="1017" y="2056"/>
                  </a:cubicBezTo>
                  <a:cubicBezTo>
                    <a:pt x="1009" y="2112"/>
                    <a:pt x="978" y="2164"/>
                    <a:pt x="935" y="2199"/>
                  </a:cubicBezTo>
                  <a:cubicBezTo>
                    <a:pt x="926" y="2207"/>
                    <a:pt x="909" y="2220"/>
                    <a:pt x="892" y="2207"/>
                  </a:cubicBezTo>
                  <a:cubicBezTo>
                    <a:pt x="888" y="2203"/>
                    <a:pt x="883" y="2190"/>
                    <a:pt x="883" y="2181"/>
                  </a:cubicBezTo>
                  <a:cubicBezTo>
                    <a:pt x="875" y="2134"/>
                    <a:pt x="875" y="2082"/>
                    <a:pt x="879" y="2034"/>
                  </a:cubicBezTo>
                  <a:cubicBezTo>
                    <a:pt x="844" y="2069"/>
                    <a:pt x="792" y="2086"/>
                    <a:pt x="740" y="2082"/>
                  </a:cubicBezTo>
                  <a:cubicBezTo>
                    <a:pt x="732" y="2078"/>
                    <a:pt x="719" y="2078"/>
                    <a:pt x="714" y="2069"/>
                  </a:cubicBezTo>
                  <a:cubicBezTo>
                    <a:pt x="710" y="2060"/>
                    <a:pt x="710" y="2052"/>
                    <a:pt x="710" y="2043"/>
                  </a:cubicBezTo>
                  <a:cubicBezTo>
                    <a:pt x="727" y="1944"/>
                    <a:pt x="775" y="1844"/>
                    <a:pt x="849" y="1770"/>
                  </a:cubicBezTo>
                  <a:cubicBezTo>
                    <a:pt x="714" y="1740"/>
                    <a:pt x="580" y="1619"/>
                    <a:pt x="511" y="1507"/>
                  </a:cubicBezTo>
                  <a:cubicBezTo>
                    <a:pt x="442" y="1390"/>
                    <a:pt x="433" y="1251"/>
                    <a:pt x="485" y="1139"/>
                  </a:cubicBezTo>
                  <a:cubicBezTo>
                    <a:pt x="316" y="1096"/>
                    <a:pt x="187" y="922"/>
                    <a:pt x="122" y="771"/>
                  </a:cubicBezTo>
                  <a:cubicBezTo>
                    <a:pt x="18" y="550"/>
                    <a:pt x="1" y="299"/>
                    <a:pt x="91" y="87"/>
                  </a:cubicBezTo>
                  <a:cubicBezTo>
                    <a:pt x="100" y="62"/>
                    <a:pt x="113" y="36"/>
                    <a:pt x="139" y="18"/>
                  </a:cubicBezTo>
                  <a:cubicBezTo>
                    <a:pt x="165" y="1"/>
                    <a:pt x="213" y="10"/>
                    <a:pt x="239" y="27"/>
                  </a:cubicBezTo>
                  <a:close/>
                </a:path>
              </a:pathLst>
            </a:custGeom>
            <a:solidFill>
              <a:srgbClr val="AC44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2833379" y="1348147"/>
              <a:ext cx="850748" cy="1241842"/>
            </a:xfrm>
            <a:custGeom>
              <a:rect b="b" l="l" r="r" t="t"/>
              <a:pathLst>
                <a:path extrusionOk="0" h="7144" w="4894">
                  <a:moveTo>
                    <a:pt x="892" y="6879"/>
                  </a:moveTo>
                  <a:cubicBezTo>
                    <a:pt x="585" y="6793"/>
                    <a:pt x="330" y="6555"/>
                    <a:pt x="187" y="6282"/>
                  </a:cubicBezTo>
                  <a:cubicBezTo>
                    <a:pt x="44" y="6010"/>
                    <a:pt x="1" y="5707"/>
                    <a:pt x="5" y="5417"/>
                  </a:cubicBezTo>
                  <a:cubicBezTo>
                    <a:pt x="22" y="4279"/>
                    <a:pt x="693" y="3301"/>
                    <a:pt x="1398" y="2427"/>
                  </a:cubicBezTo>
                  <a:cubicBezTo>
                    <a:pt x="2047" y="1623"/>
                    <a:pt x="2761" y="840"/>
                    <a:pt x="3683" y="303"/>
                  </a:cubicBezTo>
                  <a:cubicBezTo>
                    <a:pt x="3886" y="182"/>
                    <a:pt x="4102" y="70"/>
                    <a:pt x="4345" y="22"/>
                  </a:cubicBezTo>
                  <a:cubicBezTo>
                    <a:pt x="4396" y="9"/>
                    <a:pt x="4453" y="0"/>
                    <a:pt x="4500" y="48"/>
                  </a:cubicBezTo>
                  <a:cubicBezTo>
                    <a:pt x="4535" y="78"/>
                    <a:pt x="4548" y="121"/>
                    <a:pt x="4539" y="165"/>
                  </a:cubicBezTo>
                  <a:cubicBezTo>
                    <a:pt x="4526" y="243"/>
                    <a:pt x="4349" y="398"/>
                    <a:pt x="4284" y="442"/>
                  </a:cubicBezTo>
                  <a:cubicBezTo>
                    <a:pt x="4357" y="372"/>
                    <a:pt x="4574" y="225"/>
                    <a:pt x="4686" y="217"/>
                  </a:cubicBezTo>
                  <a:cubicBezTo>
                    <a:pt x="4730" y="217"/>
                    <a:pt x="4777" y="221"/>
                    <a:pt x="4799" y="269"/>
                  </a:cubicBezTo>
                  <a:cubicBezTo>
                    <a:pt x="4816" y="307"/>
                    <a:pt x="4807" y="346"/>
                    <a:pt x="4786" y="372"/>
                  </a:cubicBezTo>
                  <a:lnTo>
                    <a:pt x="4492" y="714"/>
                  </a:lnTo>
                  <a:cubicBezTo>
                    <a:pt x="4569" y="623"/>
                    <a:pt x="4691" y="528"/>
                    <a:pt x="4786" y="515"/>
                  </a:cubicBezTo>
                  <a:cubicBezTo>
                    <a:pt x="4846" y="507"/>
                    <a:pt x="4894" y="576"/>
                    <a:pt x="4859" y="619"/>
                  </a:cubicBezTo>
                  <a:cubicBezTo>
                    <a:pt x="4747" y="779"/>
                    <a:pt x="4604" y="922"/>
                    <a:pt x="4444" y="1043"/>
                  </a:cubicBezTo>
                  <a:cubicBezTo>
                    <a:pt x="4457" y="1104"/>
                    <a:pt x="4734" y="974"/>
                    <a:pt x="4790" y="1008"/>
                  </a:cubicBezTo>
                  <a:cubicBezTo>
                    <a:pt x="4868" y="1056"/>
                    <a:pt x="4812" y="1160"/>
                    <a:pt x="4751" y="1212"/>
                  </a:cubicBezTo>
                  <a:cubicBezTo>
                    <a:pt x="3925" y="1900"/>
                    <a:pt x="3029" y="2544"/>
                    <a:pt x="2458" y="3435"/>
                  </a:cubicBezTo>
                  <a:cubicBezTo>
                    <a:pt x="2047" y="4067"/>
                    <a:pt x="1822" y="4811"/>
                    <a:pt x="1801" y="5581"/>
                  </a:cubicBezTo>
                  <a:cubicBezTo>
                    <a:pt x="1788" y="6139"/>
                    <a:pt x="1827" y="7143"/>
                    <a:pt x="892" y="6879"/>
                  </a:cubicBezTo>
                  <a:close/>
                </a:path>
              </a:pathLst>
            </a:custGeom>
            <a:solidFill>
              <a:srgbClr val="FFB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3706545" y="1491037"/>
              <a:ext cx="461184" cy="452132"/>
            </a:xfrm>
            <a:custGeom>
              <a:rect b="b" l="l" r="r" t="t"/>
              <a:pathLst>
                <a:path extrusionOk="0" h="2601" w="2653">
                  <a:moveTo>
                    <a:pt x="2376" y="1813"/>
                  </a:moveTo>
                  <a:cubicBezTo>
                    <a:pt x="2103" y="2376"/>
                    <a:pt x="1411" y="2600"/>
                    <a:pt x="831" y="2315"/>
                  </a:cubicBezTo>
                  <a:cubicBezTo>
                    <a:pt x="247" y="2034"/>
                    <a:pt x="1" y="1350"/>
                    <a:pt x="273" y="788"/>
                  </a:cubicBezTo>
                  <a:cubicBezTo>
                    <a:pt x="546" y="225"/>
                    <a:pt x="1242" y="0"/>
                    <a:pt x="1822" y="282"/>
                  </a:cubicBezTo>
                  <a:cubicBezTo>
                    <a:pt x="2402" y="567"/>
                    <a:pt x="2653" y="1251"/>
                    <a:pt x="2376" y="18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3869080" y="1525630"/>
              <a:ext cx="264925" cy="252749"/>
            </a:xfrm>
            <a:custGeom>
              <a:rect b="b" l="l" r="r" t="t"/>
              <a:pathLst>
                <a:path extrusionOk="0" h="1454" w="1524">
                  <a:moveTo>
                    <a:pt x="1493" y="1454"/>
                  </a:moveTo>
                  <a:cubicBezTo>
                    <a:pt x="991" y="212"/>
                    <a:pt x="13" y="35"/>
                    <a:pt x="0" y="31"/>
                  </a:cubicBezTo>
                  <a:lnTo>
                    <a:pt x="5" y="0"/>
                  </a:lnTo>
                  <a:cubicBezTo>
                    <a:pt x="18" y="5"/>
                    <a:pt x="1013" y="186"/>
                    <a:pt x="1523" y="144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3758521" y="1570653"/>
              <a:ext cx="221987" cy="343140"/>
            </a:xfrm>
            <a:custGeom>
              <a:rect b="b" l="l" r="r" t="t"/>
              <a:pathLst>
                <a:path extrusionOk="0" h="1974" w="1277">
                  <a:moveTo>
                    <a:pt x="1264" y="1974"/>
                  </a:moveTo>
                  <a:cubicBezTo>
                    <a:pt x="0" y="1277"/>
                    <a:pt x="199" y="14"/>
                    <a:pt x="204" y="1"/>
                  </a:cubicBezTo>
                  <a:lnTo>
                    <a:pt x="230" y="5"/>
                  </a:lnTo>
                  <a:cubicBezTo>
                    <a:pt x="230" y="18"/>
                    <a:pt x="35" y="1264"/>
                    <a:pt x="1277" y="1948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3820232" y="1548924"/>
              <a:ext cx="252061" cy="322107"/>
            </a:xfrm>
            <a:custGeom>
              <a:rect b="b" l="l" r="r" t="t"/>
              <a:pathLst>
                <a:path extrusionOk="0" h="1853" w="1450">
                  <a:moveTo>
                    <a:pt x="1423" y="1852"/>
                  </a:moveTo>
                  <a:cubicBezTo>
                    <a:pt x="956" y="861"/>
                    <a:pt x="13" y="31"/>
                    <a:pt x="0" y="22"/>
                  </a:cubicBezTo>
                  <a:lnTo>
                    <a:pt x="22" y="0"/>
                  </a:lnTo>
                  <a:cubicBezTo>
                    <a:pt x="30" y="9"/>
                    <a:pt x="982" y="844"/>
                    <a:pt x="1449" y="1839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2945502" y="3255435"/>
              <a:ext cx="822935" cy="641607"/>
            </a:xfrm>
            <a:custGeom>
              <a:rect b="b" l="l" r="r" t="t"/>
              <a:pathLst>
                <a:path extrusionOk="0" h="3691" w="4734">
                  <a:moveTo>
                    <a:pt x="0" y="229"/>
                  </a:moveTo>
                  <a:cubicBezTo>
                    <a:pt x="269" y="1445"/>
                    <a:pt x="848" y="2648"/>
                    <a:pt x="1636" y="3690"/>
                  </a:cubicBezTo>
                  <a:cubicBezTo>
                    <a:pt x="2856" y="3565"/>
                    <a:pt x="3929" y="3020"/>
                    <a:pt x="4734" y="2202"/>
                  </a:cubicBezTo>
                  <a:cubicBezTo>
                    <a:pt x="4188" y="1484"/>
                    <a:pt x="3652" y="727"/>
                    <a:pt x="3120" y="0"/>
                  </a:cubicBezTo>
                  <a:cubicBezTo>
                    <a:pt x="2583" y="199"/>
                    <a:pt x="2004" y="294"/>
                    <a:pt x="1415" y="337"/>
                  </a:cubicBezTo>
                  <a:cubicBezTo>
                    <a:pt x="935" y="372"/>
                    <a:pt x="446" y="441"/>
                    <a:pt x="0" y="22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2493535" y="3719393"/>
              <a:ext cx="1217019" cy="525140"/>
            </a:xfrm>
            <a:custGeom>
              <a:rect b="b" l="l" r="r" t="t"/>
              <a:pathLst>
                <a:path extrusionOk="0" h="3021" w="7001">
                  <a:moveTo>
                    <a:pt x="4275" y="1052"/>
                  </a:moveTo>
                  <a:cubicBezTo>
                    <a:pt x="3003" y="671"/>
                    <a:pt x="1666" y="433"/>
                    <a:pt x="359" y="342"/>
                  </a:cubicBezTo>
                  <a:cubicBezTo>
                    <a:pt x="238" y="559"/>
                    <a:pt x="78" y="714"/>
                    <a:pt x="0" y="952"/>
                  </a:cubicBezTo>
                  <a:cubicBezTo>
                    <a:pt x="1510" y="1848"/>
                    <a:pt x="3094" y="2765"/>
                    <a:pt x="4816" y="2951"/>
                  </a:cubicBezTo>
                  <a:cubicBezTo>
                    <a:pt x="5456" y="3020"/>
                    <a:pt x="6161" y="2960"/>
                    <a:pt x="6576" y="2544"/>
                  </a:cubicBezTo>
                  <a:cubicBezTo>
                    <a:pt x="6944" y="2172"/>
                    <a:pt x="7000" y="1606"/>
                    <a:pt x="6983" y="1078"/>
                  </a:cubicBezTo>
                  <a:cubicBezTo>
                    <a:pt x="6970" y="719"/>
                    <a:pt x="6931" y="355"/>
                    <a:pt x="6832" y="0"/>
                  </a:cubicBezTo>
                  <a:cubicBezTo>
                    <a:pt x="5304" y="1052"/>
                    <a:pt x="4322" y="995"/>
                    <a:pt x="4275" y="1052"/>
                  </a:cubicBezTo>
                  <a:close/>
                </a:path>
              </a:pathLst>
            </a:custGeom>
            <a:solidFill>
              <a:srgbClr val="FFB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2200973" y="3682540"/>
              <a:ext cx="397213" cy="279171"/>
            </a:xfrm>
            <a:custGeom>
              <a:rect b="b" l="l" r="r" t="t"/>
              <a:pathLst>
                <a:path extrusionOk="0" h="1606" w="2285">
                  <a:moveTo>
                    <a:pt x="2285" y="572"/>
                  </a:moveTo>
                  <a:cubicBezTo>
                    <a:pt x="2129" y="796"/>
                    <a:pt x="1969" y="1026"/>
                    <a:pt x="1813" y="1251"/>
                  </a:cubicBezTo>
                  <a:cubicBezTo>
                    <a:pt x="1744" y="1346"/>
                    <a:pt x="1579" y="1342"/>
                    <a:pt x="1458" y="1368"/>
                  </a:cubicBezTo>
                  <a:cubicBezTo>
                    <a:pt x="1034" y="1463"/>
                    <a:pt x="610" y="1554"/>
                    <a:pt x="178" y="1597"/>
                  </a:cubicBezTo>
                  <a:cubicBezTo>
                    <a:pt x="78" y="1606"/>
                    <a:pt x="0" y="1506"/>
                    <a:pt x="48" y="1428"/>
                  </a:cubicBezTo>
                  <a:cubicBezTo>
                    <a:pt x="342" y="922"/>
                    <a:pt x="718" y="463"/>
                    <a:pt x="1164" y="70"/>
                  </a:cubicBezTo>
                  <a:cubicBezTo>
                    <a:pt x="1194" y="44"/>
                    <a:pt x="1225" y="18"/>
                    <a:pt x="1268" y="9"/>
                  </a:cubicBezTo>
                  <a:cubicBezTo>
                    <a:pt x="1316" y="0"/>
                    <a:pt x="1367" y="22"/>
                    <a:pt x="1415" y="39"/>
                  </a:cubicBezTo>
                  <a:cubicBezTo>
                    <a:pt x="1722" y="173"/>
                    <a:pt x="2016" y="377"/>
                    <a:pt x="2285" y="57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2108493" y="3594581"/>
              <a:ext cx="801901" cy="883056"/>
            </a:xfrm>
            <a:custGeom>
              <a:rect b="b" l="l" r="r" t="t"/>
              <a:pathLst>
                <a:path extrusionOk="0" h="5080" w="4613">
                  <a:moveTo>
                    <a:pt x="2743" y="0"/>
                  </a:moveTo>
                  <a:cubicBezTo>
                    <a:pt x="1787" y="1333"/>
                    <a:pt x="900" y="2726"/>
                    <a:pt x="0" y="4097"/>
                  </a:cubicBezTo>
                  <a:cubicBezTo>
                    <a:pt x="61" y="4392"/>
                    <a:pt x="182" y="4677"/>
                    <a:pt x="355" y="4941"/>
                  </a:cubicBezTo>
                  <a:cubicBezTo>
                    <a:pt x="390" y="4997"/>
                    <a:pt x="459" y="5071"/>
                    <a:pt x="524" y="5079"/>
                  </a:cubicBezTo>
                  <a:cubicBezTo>
                    <a:pt x="2103" y="3981"/>
                    <a:pt x="3483" y="2657"/>
                    <a:pt x="4612" y="1160"/>
                  </a:cubicBezTo>
                  <a:cubicBezTo>
                    <a:pt x="3920" y="814"/>
                    <a:pt x="3340" y="485"/>
                    <a:pt x="2743" y="0"/>
                  </a:cubicBezTo>
                  <a:close/>
                </a:path>
              </a:pathLst>
            </a:custGeom>
            <a:solidFill>
              <a:srgbClr val="FFB6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928750" y="4281914"/>
              <a:ext cx="283699" cy="448481"/>
            </a:xfrm>
            <a:custGeom>
              <a:rect b="b" l="l" r="r" t="t"/>
              <a:pathLst>
                <a:path extrusionOk="0" h="2580" w="1632">
                  <a:moveTo>
                    <a:pt x="1138" y="1"/>
                  </a:moveTo>
                  <a:cubicBezTo>
                    <a:pt x="995" y="44"/>
                    <a:pt x="857" y="104"/>
                    <a:pt x="723" y="174"/>
                  </a:cubicBezTo>
                  <a:cubicBezTo>
                    <a:pt x="615" y="230"/>
                    <a:pt x="506" y="299"/>
                    <a:pt x="446" y="399"/>
                  </a:cubicBezTo>
                  <a:cubicBezTo>
                    <a:pt x="407" y="463"/>
                    <a:pt x="390" y="541"/>
                    <a:pt x="372" y="615"/>
                  </a:cubicBezTo>
                  <a:cubicBezTo>
                    <a:pt x="290" y="965"/>
                    <a:pt x="208" y="1320"/>
                    <a:pt x="121" y="1671"/>
                  </a:cubicBezTo>
                  <a:cubicBezTo>
                    <a:pt x="82" y="1835"/>
                    <a:pt x="43" y="2004"/>
                    <a:pt x="22" y="2172"/>
                  </a:cubicBezTo>
                  <a:cubicBezTo>
                    <a:pt x="9" y="2272"/>
                    <a:pt x="0" y="2376"/>
                    <a:pt x="26" y="2475"/>
                  </a:cubicBezTo>
                  <a:cubicBezTo>
                    <a:pt x="35" y="2510"/>
                    <a:pt x="52" y="2549"/>
                    <a:pt x="91" y="2566"/>
                  </a:cubicBezTo>
                  <a:cubicBezTo>
                    <a:pt x="121" y="2579"/>
                    <a:pt x="156" y="2566"/>
                    <a:pt x="186" y="2553"/>
                  </a:cubicBezTo>
                  <a:cubicBezTo>
                    <a:pt x="286" y="2514"/>
                    <a:pt x="372" y="2454"/>
                    <a:pt x="454" y="2393"/>
                  </a:cubicBezTo>
                  <a:cubicBezTo>
                    <a:pt x="922" y="2043"/>
                    <a:pt x="1324" y="1619"/>
                    <a:pt x="1631" y="1134"/>
                  </a:cubicBezTo>
                  <a:cubicBezTo>
                    <a:pt x="1424" y="775"/>
                    <a:pt x="1229" y="394"/>
                    <a:pt x="11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2461202" y="3211803"/>
              <a:ext cx="875607" cy="646126"/>
            </a:xfrm>
            <a:custGeom>
              <a:rect b="b" l="l" r="r" t="t"/>
              <a:pathLst>
                <a:path extrusionOk="0" h="3717" w="5037">
                  <a:moveTo>
                    <a:pt x="1445" y="0"/>
                  </a:moveTo>
                  <a:cubicBezTo>
                    <a:pt x="1285" y="100"/>
                    <a:pt x="1138" y="216"/>
                    <a:pt x="1008" y="346"/>
                  </a:cubicBezTo>
                  <a:cubicBezTo>
                    <a:pt x="658" y="710"/>
                    <a:pt x="442" y="1220"/>
                    <a:pt x="0" y="1493"/>
                  </a:cubicBezTo>
                  <a:cubicBezTo>
                    <a:pt x="757" y="2527"/>
                    <a:pt x="1908" y="3318"/>
                    <a:pt x="3163" y="3716"/>
                  </a:cubicBezTo>
                  <a:cubicBezTo>
                    <a:pt x="4041" y="2825"/>
                    <a:pt x="4686" y="1731"/>
                    <a:pt x="5036" y="541"/>
                  </a:cubicBezTo>
                  <a:cubicBezTo>
                    <a:pt x="4335" y="718"/>
                    <a:pt x="3557" y="576"/>
                    <a:pt x="2808" y="463"/>
                  </a:cubicBezTo>
                  <a:cubicBezTo>
                    <a:pt x="2362" y="394"/>
                    <a:pt x="1817" y="264"/>
                    <a:pt x="14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5"/>
          <p:cNvSpPr txBox="1"/>
          <p:nvPr/>
        </p:nvSpPr>
        <p:spPr>
          <a:xfrm>
            <a:off x="2905500" y="1113250"/>
            <a:ext cx="58980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Develop a predictive analytical model for forecasting NBA game outcomes using machine learning.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Utilize an online dataset with relevant statistics and metrics.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Determine important features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Sports Betting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○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Magic Number = 67%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2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 sz="2400"/>
          </a:p>
        </p:txBody>
      </p:sp>
      <p:sp>
        <p:nvSpPr>
          <p:cNvPr id="691" name="Google Shape;691;p42"/>
          <p:cNvSpPr txBox="1"/>
          <p:nvPr/>
        </p:nvSpPr>
        <p:spPr>
          <a:xfrm>
            <a:off x="128025" y="1204725"/>
            <a:ext cx="8606700" cy="3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Ideal Model: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Random Forest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Most Important Features: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Point differential of last n games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Whether or not the next game will be played with a home advantage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Data: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All models did moderately well on our dataset, but there is room for improvement as the dataset itself is missing features we think might have significant performance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Higher N games of rolling averages seem to affect model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performance, peaking at around 20-25 past games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Models tend to overfit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2" name="Google Shape;6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200" y="0"/>
            <a:ext cx="1577800" cy="28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 &amp; ETHICAL CONSIDERATIONS</a:t>
            </a:r>
            <a:endParaRPr sz="2400"/>
          </a:p>
        </p:txBody>
      </p:sp>
      <p:sp>
        <p:nvSpPr>
          <p:cNvPr id="698" name="Google Shape;698;p43"/>
          <p:cNvSpPr txBox="1"/>
          <p:nvPr/>
        </p:nvSpPr>
        <p:spPr>
          <a:xfrm>
            <a:off x="128025" y="983100"/>
            <a:ext cx="55395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Future Work: 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NBA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players are constantly getting better (there are specific advanced stats that are not accounted for)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way the game is played changes over time.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Would need to keep updating the model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Ethical Considerations: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Sports are unpredictable and many factors can influence the result of a game.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model provides insights based on historical data, but does not account for every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variable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9" name="Google Shape;6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725" y="983100"/>
            <a:ext cx="3171675" cy="21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3725" y="3097550"/>
            <a:ext cx="3171675" cy="194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 sz="2400"/>
          </a:p>
        </p:txBody>
      </p:sp>
      <p:pic>
        <p:nvPicPr>
          <p:cNvPr id="706" name="Google Shape;7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425" y="1446950"/>
            <a:ext cx="3887626" cy="28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12" name="Google Shape;712;p45"/>
          <p:cNvSpPr txBox="1"/>
          <p:nvPr/>
        </p:nvSpPr>
        <p:spPr>
          <a:xfrm>
            <a:off x="496750" y="1210525"/>
            <a:ext cx="8190000" cy="3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 </a:t>
            </a:r>
            <a:r>
              <a:rPr lang="en" sz="1200" u="sng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https://medium.com/the-intelligent-sports-wagerer/why-52-4-is-the-most-important-percentage-in-sports-gambling-16ade8003c04</a:t>
            </a:r>
            <a:endParaRPr sz="12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</a:t>
            </a:r>
            <a:r>
              <a:rPr lang="en" sz="1200" u="sng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https://sitpicks.com/what-percentage-of-sports-bettors-win/</a:t>
            </a:r>
            <a:endParaRPr sz="12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</a:t>
            </a:r>
            <a:r>
              <a:rPr lang="en" sz="1200" u="sng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https://thegameday.com/how-to-bet/spread/</a:t>
            </a:r>
            <a:endParaRPr b="1" sz="1200">
              <a:solidFill>
                <a:srgbClr val="4A86E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J. Lu, Y. Chen and Y. Zhu, "Prediction of Future NBA Games' Point Difference: A Statistical Modeling Approach," 2019 International Conference on Machine Learning, Big Data and Business Intelligence (MLBDBI), Taiyuan, China, 2019, pp. 252-256, doi: 10.1109/MLBDBI48998.2019.00056.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Jones, E. S. (2016). </a:t>
            </a:r>
            <a:r>
              <a:rPr i="1"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Predicting outcomes of NBA basketball games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(Order No. 10150581). Available from ProQuest Dissertations &amp; Theses Global: The Humanities and Social Sciences Collection; ProQuest Dissertations &amp; Theses Global: The Sciences and Engineering Collection. (1815028507).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 </a:t>
            </a:r>
            <a:r>
              <a:rPr lang="en" sz="1200" u="sng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https://www.kaggle.com/datasets/nathanlauga/nba-games?select=teams.csv</a:t>
            </a:r>
            <a:endParaRPr b="1" sz="2400">
              <a:solidFill>
                <a:srgbClr val="4A86E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DATASET</a:t>
            </a:r>
            <a:endParaRPr sz="2400"/>
          </a:p>
        </p:txBody>
      </p:sp>
      <p:sp>
        <p:nvSpPr>
          <p:cNvPr id="165" name="Google Shape;165;p16"/>
          <p:cNvSpPr txBox="1"/>
          <p:nvPr/>
        </p:nvSpPr>
        <p:spPr>
          <a:xfrm>
            <a:off x="379475" y="1056125"/>
            <a:ext cx="8481000" cy="3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Kaggle Dataset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(NBA Game Data)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2003 - 2022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Statistics from 26,000 games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Dependent Variable: Win / Loss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Train Data → 2003-2017</a:t>
            </a:r>
            <a:endParaRPr sz="20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Test Data → 2018-2022</a:t>
            </a:r>
            <a:endParaRPr sz="20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6" name="Google Shape;166;p16"/>
          <p:cNvGrpSpPr/>
          <p:nvPr/>
        </p:nvGrpSpPr>
        <p:grpSpPr>
          <a:xfrm rot="-5400000">
            <a:off x="5141353" y="1819266"/>
            <a:ext cx="3599637" cy="2172913"/>
            <a:chOff x="2772353" y="2376646"/>
            <a:chExt cx="3599637" cy="2172913"/>
          </a:xfrm>
        </p:grpSpPr>
        <p:sp>
          <p:nvSpPr>
            <p:cNvPr id="167" name="Google Shape;167;p16"/>
            <p:cNvSpPr/>
            <p:nvPr/>
          </p:nvSpPr>
          <p:spPr>
            <a:xfrm>
              <a:off x="2772353" y="2376646"/>
              <a:ext cx="3599637" cy="2172913"/>
            </a:xfrm>
            <a:custGeom>
              <a:rect b="b" l="l" r="r" t="t"/>
              <a:pathLst>
                <a:path extrusionOk="0" h="31575" w="52307">
                  <a:moveTo>
                    <a:pt x="0" y="31574"/>
                  </a:moveTo>
                  <a:lnTo>
                    <a:pt x="52306" y="31574"/>
                  </a:lnTo>
                  <a:lnTo>
                    <a:pt x="523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2772353" y="2376646"/>
              <a:ext cx="3599637" cy="2172913"/>
            </a:xfrm>
            <a:custGeom>
              <a:rect b="b" l="l" r="r" t="t"/>
              <a:pathLst>
                <a:path extrusionOk="0" h="31575" w="52307">
                  <a:moveTo>
                    <a:pt x="51947" y="355"/>
                  </a:moveTo>
                  <a:lnTo>
                    <a:pt x="51947" y="31219"/>
                  </a:lnTo>
                  <a:lnTo>
                    <a:pt x="355" y="31219"/>
                  </a:lnTo>
                  <a:lnTo>
                    <a:pt x="355" y="355"/>
                  </a:lnTo>
                  <a:close/>
                  <a:moveTo>
                    <a:pt x="0" y="0"/>
                  </a:moveTo>
                  <a:lnTo>
                    <a:pt x="0" y="31574"/>
                  </a:lnTo>
                  <a:lnTo>
                    <a:pt x="52306" y="31574"/>
                  </a:lnTo>
                  <a:lnTo>
                    <a:pt x="52306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4559949" y="2388827"/>
              <a:ext cx="24430" cy="2148482"/>
            </a:xfrm>
            <a:custGeom>
              <a:rect b="b" l="l" r="r" t="t"/>
              <a:pathLst>
                <a:path extrusionOk="0" h="31220" w="355">
                  <a:moveTo>
                    <a:pt x="0" y="1"/>
                  </a:moveTo>
                  <a:lnTo>
                    <a:pt x="0" y="31220"/>
                  </a:lnTo>
                  <a:lnTo>
                    <a:pt x="355" y="31220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4288947" y="3179895"/>
              <a:ext cx="566093" cy="566093"/>
            </a:xfrm>
            <a:custGeom>
              <a:rect b="b" l="l" r="r" t="t"/>
              <a:pathLst>
                <a:path extrusionOk="0" h="8226" w="8226">
                  <a:moveTo>
                    <a:pt x="4115" y="360"/>
                  </a:moveTo>
                  <a:cubicBezTo>
                    <a:pt x="6183" y="360"/>
                    <a:pt x="7871" y="2043"/>
                    <a:pt x="7871" y="4115"/>
                  </a:cubicBezTo>
                  <a:cubicBezTo>
                    <a:pt x="7871" y="6183"/>
                    <a:pt x="6183" y="7871"/>
                    <a:pt x="4115" y="7871"/>
                  </a:cubicBezTo>
                  <a:cubicBezTo>
                    <a:pt x="2043" y="7871"/>
                    <a:pt x="360" y="6183"/>
                    <a:pt x="360" y="4115"/>
                  </a:cubicBezTo>
                  <a:cubicBezTo>
                    <a:pt x="360" y="2043"/>
                    <a:pt x="2043" y="360"/>
                    <a:pt x="4115" y="360"/>
                  </a:cubicBezTo>
                  <a:close/>
                  <a:moveTo>
                    <a:pt x="4115" y="1"/>
                  </a:moveTo>
                  <a:cubicBezTo>
                    <a:pt x="1848" y="1"/>
                    <a:pt x="1" y="1848"/>
                    <a:pt x="1" y="4115"/>
                  </a:cubicBezTo>
                  <a:cubicBezTo>
                    <a:pt x="1" y="6382"/>
                    <a:pt x="1848" y="8225"/>
                    <a:pt x="4115" y="8225"/>
                  </a:cubicBezTo>
                  <a:cubicBezTo>
                    <a:pt x="6382" y="8225"/>
                    <a:pt x="8225" y="6382"/>
                    <a:pt x="8225" y="4115"/>
                  </a:cubicBezTo>
                  <a:cubicBezTo>
                    <a:pt x="8225" y="1848"/>
                    <a:pt x="6382" y="1"/>
                    <a:pt x="4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2786943" y="2569889"/>
              <a:ext cx="1095093" cy="1786158"/>
            </a:xfrm>
            <a:custGeom>
              <a:rect b="b" l="l" r="r" t="t"/>
              <a:pathLst>
                <a:path extrusionOk="0" h="25955" w="15913">
                  <a:moveTo>
                    <a:pt x="0" y="0"/>
                  </a:moveTo>
                  <a:lnTo>
                    <a:pt x="0" y="355"/>
                  </a:lnTo>
                  <a:lnTo>
                    <a:pt x="2934" y="355"/>
                  </a:lnTo>
                  <a:cubicBezTo>
                    <a:pt x="9895" y="355"/>
                    <a:pt x="15558" y="6018"/>
                    <a:pt x="15558" y="12979"/>
                  </a:cubicBezTo>
                  <a:cubicBezTo>
                    <a:pt x="15558" y="19936"/>
                    <a:pt x="9895" y="25599"/>
                    <a:pt x="2934" y="25599"/>
                  </a:cubicBezTo>
                  <a:lnTo>
                    <a:pt x="0" y="25599"/>
                  </a:lnTo>
                  <a:lnTo>
                    <a:pt x="0" y="25954"/>
                  </a:lnTo>
                  <a:lnTo>
                    <a:pt x="2934" y="25954"/>
                  </a:lnTo>
                  <a:cubicBezTo>
                    <a:pt x="6403" y="25954"/>
                    <a:pt x="9661" y="24604"/>
                    <a:pt x="12110" y="22155"/>
                  </a:cubicBezTo>
                  <a:cubicBezTo>
                    <a:pt x="14563" y="19702"/>
                    <a:pt x="15913" y="16445"/>
                    <a:pt x="15913" y="12979"/>
                  </a:cubicBezTo>
                  <a:cubicBezTo>
                    <a:pt x="15913" y="9514"/>
                    <a:pt x="14563" y="6252"/>
                    <a:pt x="12110" y="3803"/>
                  </a:cubicBezTo>
                  <a:cubicBezTo>
                    <a:pt x="9661" y="1350"/>
                    <a:pt x="6403" y="0"/>
                    <a:pt x="29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786598" y="3181685"/>
              <a:ext cx="1095437" cy="562790"/>
            </a:xfrm>
            <a:custGeom>
              <a:rect b="b" l="l" r="r" t="t"/>
              <a:pathLst>
                <a:path extrusionOk="0" h="8178" w="15918">
                  <a:moveTo>
                    <a:pt x="1" y="1"/>
                  </a:moveTo>
                  <a:lnTo>
                    <a:pt x="1" y="356"/>
                  </a:lnTo>
                  <a:lnTo>
                    <a:pt x="11829" y="356"/>
                  </a:lnTo>
                  <a:cubicBezTo>
                    <a:pt x="13889" y="356"/>
                    <a:pt x="15563" y="2030"/>
                    <a:pt x="15563" y="4089"/>
                  </a:cubicBezTo>
                  <a:cubicBezTo>
                    <a:pt x="15563" y="6149"/>
                    <a:pt x="13889" y="7823"/>
                    <a:pt x="11829" y="7823"/>
                  </a:cubicBezTo>
                  <a:lnTo>
                    <a:pt x="1" y="7823"/>
                  </a:lnTo>
                  <a:lnTo>
                    <a:pt x="1" y="8178"/>
                  </a:lnTo>
                  <a:lnTo>
                    <a:pt x="11829" y="8178"/>
                  </a:lnTo>
                  <a:cubicBezTo>
                    <a:pt x="14083" y="8178"/>
                    <a:pt x="15918" y="6343"/>
                    <a:pt x="15918" y="4089"/>
                  </a:cubicBezTo>
                  <a:cubicBezTo>
                    <a:pt x="15918" y="1835"/>
                    <a:pt x="14083" y="1"/>
                    <a:pt x="11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3581300" y="3192145"/>
              <a:ext cx="24430" cy="540149"/>
            </a:xfrm>
            <a:custGeom>
              <a:rect b="b" l="l" r="r" t="t"/>
              <a:pathLst>
                <a:path extrusionOk="0" h="7849" w="355">
                  <a:moveTo>
                    <a:pt x="0" y="0"/>
                  </a:moveTo>
                  <a:lnTo>
                    <a:pt x="0" y="7848"/>
                  </a:lnTo>
                  <a:lnTo>
                    <a:pt x="355" y="7848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5262229" y="2569889"/>
              <a:ext cx="1095162" cy="1786158"/>
            </a:xfrm>
            <a:custGeom>
              <a:rect b="b" l="l" r="r" t="t"/>
              <a:pathLst>
                <a:path extrusionOk="0" h="25955" w="15914">
                  <a:moveTo>
                    <a:pt x="12976" y="0"/>
                  </a:moveTo>
                  <a:cubicBezTo>
                    <a:pt x="9510" y="0"/>
                    <a:pt x="6253" y="1350"/>
                    <a:pt x="3800" y="3803"/>
                  </a:cubicBezTo>
                  <a:cubicBezTo>
                    <a:pt x="1351" y="6252"/>
                    <a:pt x="1" y="9514"/>
                    <a:pt x="1" y="12979"/>
                  </a:cubicBezTo>
                  <a:cubicBezTo>
                    <a:pt x="1" y="16445"/>
                    <a:pt x="1351" y="19702"/>
                    <a:pt x="3800" y="22155"/>
                  </a:cubicBezTo>
                  <a:cubicBezTo>
                    <a:pt x="6253" y="24604"/>
                    <a:pt x="9510" y="25954"/>
                    <a:pt x="12976" y="25954"/>
                  </a:cubicBezTo>
                  <a:lnTo>
                    <a:pt x="15913" y="25954"/>
                  </a:lnTo>
                  <a:lnTo>
                    <a:pt x="15913" y="25599"/>
                  </a:lnTo>
                  <a:lnTo>
                    <a:pt x="12976" y="25599"/>
                  </a:lnTo>
                  <a:cubicBezTo>
                    <a:pt x="6019" y="25599"/>
                    <a:pt x="356" y="19936"/>
                    <a:pt x="356" y="12979"/>
                  </a:cubicBezTo>
                  <a:cubicBezTo>
                    <a:pt x="356" y="6018"/>
                    <a:pt x="6019" y="355"/>
                    <a:pt x="12976" y="355"/>
                  </a:cubicBezTo>
                  <a:lnTo>
                    <a:pt x="15913" y="355"/>
                  </a:lnTo>
                  <a:lnTo>
                    <a:pt x="159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5262229" y="3181685"/>
              <a:ext cx="1095437" cy="562790"/>
            </a:xfrm>
            <a:custGeom>
              <a:rect b="b" l="l" r="r" t="t"/>
              <a:pathLst>
                <a:path extrusionOk="0" h="8178" w="15918">
                  <a:moveTo>
                    <a:pt x="4089" y="1"/>
                  </a:moveTo>
                  <a:cubicBezTo>
                    <a:pt x="1835" y="1"/>
                    <a:pt x="1" y="1835"/>
                    <a:pt x="1" y="4089"/>
                  </a:cubicBezTo>
                  <a:cubicBezTo>
                    <a:pt x="1" y="6343"/>
                    <a:pt x="1835" y="8178"/>
                    <a:pt x="4089" y="8178"/>
                  </a:cubicBezTo>
                  <a:lnTo>
                    <a:pt x="15918" y="8178"/>
                  </a:lnTo>
                  <a:lnTo>
                    <a:pt x="15918" y="7823"/>
                  </a:lnTo>
                  <a:lnTo>
                    <a:pt x="4089" y="7823"/>
                  </a:lnTo>
                  <a:cubicBezTo>
                    <a:pt x="2030" y="7823"/>
                    <a:pt x="356" y="6149"/>
                    <a:pt x="356" y="4089"/>
                  </a:cubicBezTo>
                  <a:cubicBezTo>
                    <a:pt x="356" y="2030"/>
                    <a:pt x="2030" y="356"/>
                    <a:pt x="4089" y="356"/>
                  </a:cubicBezTo>
                  <a:lnTo>
                    <a:pt x="15918" y="356"/>
                  </a:lnTo>
                  <a:lnTo>
                    <a:pt x="159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5538255" y="3192145"/>
              <a:ext cx="24499" cy="540149"/>
            </a:xfrm>
            <a:custGeom>
              <a:rect b="b" l="l" r="r" t="t"/>
              <a:pathLst>
                <a:path extrusionOk="0" h="7849" w="356">
                  <a:moveTo>
                    <a:pt x="1" y="0"/>
                  </a:moveTo>
                  <a:lnTo>
                    <a:pt x="1" y="7848"/>
                  </a:lnTo>
                  <a:lnTo>
                    <a:pt x="355" y="7848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796783" y="2594250"/>
              <a:ext cx="3550501" cy="1737367"/>
            </a:xfrm>
            <a:custGeom>
              <a:rect b="b" l="l" r="r" t="t"/>
              <a:pathLst>
                <a:path extrusionOk="0" h="25246" w="51593">
                  <a:moveTo>
                    <a:pt x="48802" y="1"/>
                  </a:moveTo>
                  <a:cubicBezTo>
                    <a:pt x="42516" y="1"/>
                    <a:pt x="37285" y="4626"/>
                    <a:pt x="36338" y="10648"/>
                  </a:cubicBezTo>
                  <a:lnTo>
                    <a:pt x="36338" y="10648"/>
                  </a:lnTo>
                  <a:cubicBezTo>
                    <a:pt x="37034" y="9389"/>
                    <a:pt x="38375" y="8537"/>
                    <a:pt x="39915" y="8537"/>
                  </a:cubicBezTo>
                  <a:lnTo>
                    <a:pt x="39915" y="8537"/>
                  </a:lnTo>
                  <a:lnTo>
                    <a:pt x="51592" y="8537"/>
                  </a:lnTo>
                  <a:lnTo>
                    <a:pt x="51592" y="1"/>
                  </a:lnTo>
                  <a:close/>
                  <a:moveTo>
                    <a:pt x="0" y="1"/>
                  </a:moveTo>
                  <a:lnTo>
                    <a:pt x="0" y="8537"/>
                  </a:lnTo>
                  <a:lnTo>
                    <a:pt x="11681" y="8537"/>
                  </a:lnTo>
                  <a:cubicBezTo>
                    <a:pt x="13217" y="8537"/>
                    <a:pt x="14563" y="9389"/>
                    <a:pt x="15259" y="10648"/>
                  </a:cubicBezTo>
                  <a:lnTo>
                    <a:pt x="15259" y="10648"/>
                  </a:lnTo>
                  <a:cubicBezTo>
                    <a:pt x="14307" y="4626"/>
                    <a:pt x="9081" y="1"/>
                    <a:pt x="2791" y="1"/>
                  </a:cubicBezTo>
                  <a:lnTo>
                    <a:pt x="2791" y="1"/>
                  </a:lnTo>
                  <a:close/>
                  <a:moveTo>
                    <a:pt x="48802" y="25245"/>
                  </a:moveTo>
                  <a:lnTo>
                    <a:pt x="51592" y="25245"/>
                  </a:lnTo>
                  <a:lnTo>
                    <a:pt x="51592" y="16714"/>
                  </a:lnTo>
                  <a:lnTo>
                    <a:pt x="39915" y="16714"/>
                  </a:lnTo>
                  <a:cubicBezTo>
                    <a:pt x="38375" y="16714"/>
                    <a:pt x="37034" y="15857"/>
                    <a:pt x="36338" y="14598"/>
                  </a:cubicBezTo>
                  <a:lnTo>
                    <a:pt x="36338" y="14598"/>
                  </a:lnTo>
                  <a:cubicBezTo>
                    <a:pt x="37285" y="20625"/>
                    <a:pt x="42516" y="25245"/>
                    <a:pt x="48802" y="25245"/>
                  </a:cubicBezTo>
                  <a:close/>
                  <a:moveTo>
                    <a:pt x="11681" y="16714"/>
                  </a:moveTo>
                  <a:lnTo>
                    <a:pt x="0" y="16714"/>
                  </a:lnTo>
                  <a:lnTo>
                    <a:pt x="0" y="25245"/>
                  </a:lnTo>
                  <a:lnTo>
                    <a:pt x="2791" y="25245"/>
                  </a:lnTo>
                  <a:cubicBezTo>
                    <a:pt x="9081" y="25245"/>
                    <a:pt x="14307" y="20625"/>
                    <a:pt x="15259" y="14598"/>
                  </a:cubicBezTo>
                  <a:lnTo>
                    <a:pt x="15259" y="14598"/>
                  </a:lnTo>
                  <a:cubicBezTo>
                    <a:pt x="14563" y="15857"/>
                    <a:pt x="13217" y="16714"/>
                    <a:pt x="11681" y="167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2796783" y="3206115"/>
              <a:ext cx="3550501" cy="513929"/>
            </a:xfrm>
            <a:custGeom>
              <a:rect b="b" l="l" r="r" t="t"/>
              <a:pathLst>
                <a:path extrusionOk="0" h="7468" w="51593">
                  <a:moveTo>
                    <a:pt x="40192" y="7468"/>
                  </a:moveTo>
                  <a:lnTo>
                    <a:pt x="51592" y="7468"/>
                  </a:lnTo>
                  <a:lnTo>
                    <a:pt x="51592" y="1"/>
                  </a:lnTo>
                  <a:lnTo>
                    <a:pt x="40192" y="1"/>
                  </a:lnTo>
                  <a:close/>
                  <a:moveTo>
                    <a:pt x="0" y="7468"/>
                  </a:moveTo>
                  <a:lnTo>
                    <a:pt x="11400" y="7468"/>
                  </a:lnTo>
                  <a:lnTo>
                    <a:pt x="1140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5286659" y="3206115"/>
              <a:ext cx="251666" cy="513654"/>
            </a:xfrm>
            <a:custGeom>
              <a:rect b="b" l="l" r="r" t="t"/>
              <a:pathLst>
                <a:path extrusionOk="0" h="7464" w="3657">
                  <a:moveTo>
                    <a:pt x="1" y="3734"/>
                  </a:moveTo>
                  <a:cubicBezTo>
                    <a:pt x="1" y="5768"/>
                    <a:pt x="1632" y="7425"/>
                    <a:pt x="3657" y="7464"/>
                  </a:cubicBezTo>
                  <a:lnTo>
                    <a:pt x="3657" y="7464"/>
                  </a:lnTo>
                  <a:lnTo>
                    <a:pt x="3657" y="1"/>
                  </a:lnTo>
                  <a:cubicBezTo>
                    <a:pt x="1632" y="44"/>
                    <a:pt x="1" y="1701"/>
                    <a:pt x="1" y="37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4313721" y="3204945"/>
              <a:ext cx="516888" cy="516338"/>
            </a:xfrm>
            <a:custGeom>
              <a:rect b="b" l="l" r="r" t="t"/>
              <a:pathLst>
                <a:path extrusionOk="0" h="7503" w="7511">
                  <a:moveTo>
                    <a:pt x="3933" y="7502"/>
                  </a:moveTo>
                  <a:cubicBezTo>
                    <a:pt x="5923" y="7407"/>
                    <a:pt x="7511" y="5763"/>
                    <a:pt x="7511" y="3751"/>
                  </a:cubicBezTo>
                  <a:lnTo>
                    <a:pt x="7511" y="3751"/>
                  </a:lnTo>
                  <a:cubicBezTo>
                    <a:pt x="7511" y="1739"/>
                    <a:pt x="5923" y="91"/>
                    <a:pt x="3933" y="0"/>
                  </a:cubicBezTo>
                  <a:lnTo>
                    <a:pt x="3933" y="0"/>
                  </a:lnTo>
                  <a:close/>
                  <a:moveTo>
                    <a:pt x="0" y="3751"/>
                  </a:moveTo>
                  <a:cubicBezTo>
                    <a:pt x="0" y="5763"/>
                    <a:pt x="1588" y="7407"/>
                    <a:pt x="3578" y="7502"/>
                  </a:cubicBezTo>
                  <a:lnTo>
                    <a:pt x="3578" y="7502"/>
                  </a:lnTo>
                  <a:lnTo>
                    <a:pt x="3578" y="0"/>
                  </a:lnTo>
                  <a:cubicBezTo>
                    <a:pt x="1588" y="91"/>
                    <a:pt x="0" y="1739"/>
                    <a:pt x="0" y="37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3605661" y="3206115"/>
              <a:ext cx="252010" cy="513654"/>
            </a:xfrm>
            <a:custGeom>
              <a:rect b="b" l="l" r="r" t="t"/>
              <a:pathLst>
                <a:path extrusionOk="0" h="7464" w="3662">
                  <a:moveTo>
                    <a:pt x="1" y="7464"/>
                  </a:moveTo>
                  <a:cubicBezTo>
                    <a:pt x="2026" y="7425"/>
                    <a:pt x="3661" y="5768"/>
                    <a:pt x="3661" y="3734"/>
                  </a:cubicBezTo>
                  <a:lnTo>
                    <a:pt x="3661" y="3734"/>
                  </a:lnTo>
                  <a:cubicBezTo>
                    <a:pt x="3661" y="1701"/>
                    <a:pt x="2026" y="44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4433394" y="3325240"/>
              <a:ext cx="277541" cy="276302"/>
            </a:xfrm>
            <a:custGeom>
              <a:rect b="b" l="l" r="r" t="t"/>
              <a:pathLst>
                <a:path extrusionOk="0" h="4015" w="4033">
                  <a:moveTo>
                    <a:pt x="1839" y="0"/>
                  </a:moveTo>
                  <a:cubicBezTo>
                    <a:pt x="809" y="91"/>
                    <a:pt x="0" y="952"/>
                    <a:pt x="0" y="2008"/>
                  </a:cubicBezTo>
                  <a:cubicBezTo>
                    <a:pt x="0" y="3059"/>
                    <a:pt x="809" y="3924"/>
                    <a:pt x="1839" y="4015"/>
                  </a:cubicBezTo>
                  <a:lnTo>
                    <a:pt x="1839" y="0"/>
                  </a:lnTo>
                  <a:close/>
                  <a:moveTo>
                    <a:pt x="2194" y="0"/>
                  </a:moveTo>
                  <a:lnTo>
                    <a:pt x="2194" y="4015"/>
                  </a:lnTo>
                  <a:cubicBezTo>
                    <a:pt x="3223" y="3924"/>
                    <a:pt x="4033" y="3059"/>
                    <a:pt x="4033" y="2008"/>
                  </a:cubicBezTo>
                  <a:cubicBezTo>
                    <a:pt x="4033" y="952"/>
                    <a:pt x="3223" y="91"/>
                    <a:pt x="2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 sz="2400"/>
          </a:p>
        </p:txBody>
      </p:sp>
      <p:pic>
        <p:nvPicPr>
          <p:cNvPr id="188" name="Google Shape;1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23" y="1490775"/>
            <a:ext cx="3803226" cy="353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725" y="1490775"/>
            <a:ext cx="3355164" cy="35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7"/>
          <p:cNvSpPr txBox="1"/>
          <p:nvPr/>
        </p:nvSpPr>
        <p:spPr>
          <a:xfrm>
            <a:off x="3276800" y="900438"/>
            <a:ext cx="2951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20 columns over 26k rows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 sz="2400"/>
          </a:p>
        </p:txBody>
      </p:sp>
      <p:grpSp>
        <p:nvGrpSpPr>
          <p:cNvPr id="196" name="Google Shape;196;p18"/>
          <p:cNvGrpSpPr/>
          <p:nvPr/>
        </p:nvGrpSpPr>
        <p:grpSpPr>
          <a:xfrm>
            <a:off x="5795995" y="1034089"/>
            <a:ext cx="2890793" cy="3360936"/>
            <a:chOff x="5855469" y="1418825"/>
            <a:chExt cx="2831335" cy="3291808"/>
          </a:xfrm>
        </p:grpSpPr>
        <p:sp>
          <p:nvSpPr>
            <p:cNvPr id="197" name="Google Shape;197;p18"/>
            <p:cNvSpPr/>
            <p:nvPr/>
          </p:nvSpPr>
          <p:spPr>
            <a:xfrm>
              <a:off x="7734462" y="3704646"/>
              <a:ext cx="473261" cy="686173"/>
            </a:xfrm>
            <a:custGeom>
              <a:rect b="b" l="l" r="r" t="t"/>
              <a:pathLst>
                <a:path extrusionOk="0" h="5898" w="4068">
                  <a:moveTo>
                    <a:pt x="4067" y="749"/>
                  </a:moveTo>
                  <a:cubicBezTo>
                    <a:pt x="2908" y="1"/>
                    <a:pt x="0" y="5534"/>
                    <a:pt x="0" y="5534"/>
                  </a:cubicBezTo>
                  <a:lnTo>
                    <a:pt x="528" y="5898"/>
                  </a:lnTo>
                  <a:close/>
                </a:path>
              </a:pathLst>
            </a:custGeom>
            <a:solidFill>
              <a:srgbClr val="13A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7795889" y="3791783"/>
              <a:ext cx="526544" cy="644873"/>
            </a:xfrm>
            <a:custGeom>
              <a:rect b="b" l="l" r="r" t="t"/>
              <a:pathLst>
                <a:path extrusionOk="0" h="5543" w="4526">
                  <a:moveTo>
                    <a:pt x="3539" y="0"/>
                  </a:moveTo>
                  <a:lnTo>
                    <a:pt x="0" y="5149"/>
                  </a:lnTo>
                  <a:lnTo>
                    <a:pt x="576" y="5542"/>
                  </a:lnTo>
                  <a:cubicBezTo>
                    <a:pt x="576" y="5542"/>
                    <a:pt x="4526" y="636"/>
                    <a:pt x="3539" y="0"/>
                  </a:cubicBezTo>
                  <a:close/>
                </a:path>
              </a:pathLst>
            </a:custGeom>
            <a:solidFill>
              <a:srgbClr val="088C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7642321" y="3531535"/>
              <a:ext cx="160662" cy="732942"/>
            </a:xfrm>
            <a:custGeom>
              <a:rect b="b" l="l" r="r" t="t"/>
              <a:pathLst>
                <a:path extrusionOk="0" h="6300" w="1381">
                  <a:moveTo>
                    <a:pt x="1381" y="74"/>
                  </a:moveTo>
                  <a:cubicBezTo>
                    <a:pt x="1" y="1"/>
                    <a:pt x="213" y="6248"/>
                    <a:pt x="213" y="6248"/>
                  </a:cubicBezTo>
                  <a:lnTo>
                    <a:pt x="853" y="6300"/>
                  </a:lnTo>
                  <a:close/>
                </a:path>
              </a:pathLst>
            </a:custGeom>
            <a:solidFill>
              <a:srgbClr val="13A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7741442" y="3540144"/>
              <a:ext cx="197425" cy="731430"/>
            </a:xfrm>
            <a:custGeom>
              <a:rect b="b" l="l" r="r" t="t"/>
              <a:pathLst>
                <a:path extrusionOk="0" h="6287" w="1697">
                  <a:moveTo>
                    <a:pt x="529" y="0"/>
                  </a:moveTo>
                  <a:lnTo>
                    <a:pt x="1" y="6226"/>
                  </a:lnTo>
                  <a:lnTo>
                    <a:pt x="693" y="6286"/>
                  </a:lnTo>
                  <a:cubicBezTo>
                    <a:pt x="693" y="6286"/>
                    <a:pt x="1697" y="65"/>
                    <a:pt x="529" y="0"/>
                  </a:cubicBezTo>
                  <a:close/>
                </a:path>
              </a:pathLst>
            </a:custGeom>
            <a:solidFill>
              <a:srgbClr val="088C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7940847" y="3960938"/>
              <a:ext cx="679062" cy="476761"/>
            </a:xfrm>
            <a:custGeom>
              <a:rect b="b" l="l" r="r" t="t"/>
              <a:pathLst>
                <a:path extrusionOk="0" h="4098" w="5837">
                  <a:moveTo>
                    <a:pt x="5837" y="1203"/>
                  </a:moveTo>
                  <a:cubicBezTo>
                    <a:pt x="5162" y="0"/>
                    <a:pt x="0" y="3526"/>
                    <a:pt x="0" y="3526"/>
                  </a:cubicBezTo>
                  <a:lnTo>
                    <a:pt x="299" y="4097"/>
                  </a:lnTo>
                  <a:close/>
                </a:path>
              </a:pathLst>
            </a:custGeom>
            <a:solidFill>
              <a:srgbClr val="13AC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7975516" y="4100776"/>
              <a:ext cx="711287" cy="408353"/>
            </a:xfrm>
            <a:custGeom>
              <a:rect b="b" l="l" r="r" t="t"/>
              <a:pathLst>
                <a:path extrusionOk="0" h="3510" w="6114">
                  <a:moveTo>
                    <a:pt x="5539" y="1"/>
                  </a:moveTo>
                  <a:lnTo>
                    <a:pt x="1" y="2895"/>
                  </a:lnTo>
                  <a:lnTo>
                    <a:pt x="321" y="3509"/>
                  </a:lnTo>
                  <a:cubicBezTo>
                    <a:pt x="321" y="3509"/>
                    <a:pt x="6114" y="1022"/>
                    <a:pt x="5539" y="1"/>
                  </a:cubicBezTo>
                  <a:close/>
                </a:path>
              </a:pathLst>
            </a:custGeom>
            <a:solidFill>
              <a:srgbClr val="088C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5855469" y="3761764"/>
              <a:ext cx="2523360" cy="948869"/>
            </a:xfrm>
            <a:custGeom>
              <a:rect b="b" l="l" r="r" t="t"/>
              <a:pathLst>
                <a:path extrusionOk="0" h="8156" w="21690">
                  <a:moveTo>
                    <a:pt x="21689" y="8155"/>
                  </a:moveTo>
                  <a:cubicBezTo>
                    <a:pt x="21689" y="8155"/>
                    <a:pt x="21568" y="6408"/>
                    <a:pt x="19928" y="6689"/>
                  </a:cubicBezTo>
                  <a:cubicBezTo>
                    <a:pt x="19928" y="6689"/>
                    <a:pt x="20274" y="4785"/>
                    <a:pt x="19089" y="4361"/>
                  </a:cubicBezTo>
                  <a:cubicBezTo>
                    <a:pt x="17899" y="3942"/>
                    <a:pt x="16852" y="5218"/>
                    <a:pt x="16852" y="5218"/>
                  </a:cubicBezTo>
                  <a:cubicBezTo>
                    <a:pt x="16852" y="5218"/>
                    <a:pt x="17605" y="1653"/>
                    <a:pt x="15952" y="827"/>
                  </a:cubicBezTo>
                  <a:cubicBezTo>
                    <a:pt x="14304" y="0"/>
                    <a:pt x="12465" y="2410"/>
                    <a:pt x="12504" y="4322"/>
                  </a:cubicBezTo>
                  <a:cubicBezTo>
                    <a:pt x="12504" y="4322"/>
                    <a:pt x="10821" y="2972"/>
                    <a:pt x="10285" y="5218"/>
                  </a:cubicBezTo>
                  <a:cubicBezTo>
                    <a:pt x="10285" y="5218"/>
                    <a:pt x="9939" y="3254"/>
                    <a:pt x="7300" y="2561"/>
                  </a:cubicBezTo>
                  <a:cubicBezTo>
                    <a:pt x="3427" y="1549"/>
                    <a:pt x="2502" y="4621"/>
                    <a:pt x="1" y="81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7115305" y="2869906"/>
              <a:ext cx="286539" cy="1515678"/>
            </a:xfrm>
            <a:custGeom>
              <a:rect b="b" l="l" r="r" t="t"/>
              <a:pathLst>
                <a:path extrusionOk="0" h="13028" w="2463">
                  <a:moveTo>
                    <a:pt x="2065" y="489"/>
                  </a:moveTo>
                  <a:lnTo>
                    <a:pt x="2463" y="13027"/>
                  </a:lnTo>
                  <a:lnTo>
                    <a:pt x="1109" y="130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85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7218033" y="4078423"/>
              <a:ext cx="192888" cy="522483"/>
            </a:xfrm>
            <a:custGeom>
              <a:rect b="b" l="l" r="r" t="t"/>
              <a:pathLst>
                <a:path extrusionOk="0" h="4491" w="1658">
                  <a:moveTo>
                    <a:pt x="1" y="39"/>
                  </a:moveTo>
                  <a:lnTo>
                    <a:pt x="1519" y="0"/>
                  </a:lnTo>
                  <a:lnTo>
                    <a:pt x="1658" y="4491"/>
                  </a:lnTo>
                  <a:lnTo>
                    <a:pt x="303" y="44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7222570" y="4117163"/>
              <a:ext cx="175321" cy="6631"/>
            </a:xfrm>
            <a:custGeom>
              <a:rect b="b" l="l" r="r" t="t"/>
              <a:pathLst>
                <a:path extrusionOk="0" h="57" w="1507">
                  <a:moveTo>
                    <a:pt x="0" y="56"/>
                  </a:moveTo>
                  <a:lnTo>
                    <a:pt x="0" y="17"/>
                  </a:lnTo>
                  <a:lnTo>
                    <a:pt x="1506" y="0"/>
                  </a:lnTo>
                  <a:lnTo>
                    <a:pt x="1506" y="3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7222570" y="4153809"/>
              <a:ext cx="175321" cy="6748"/>
            </a:xfrm>
            <a:custGeom>
              <a:rect b="b" l="l" r="r" t="t"/>
              <a:pathLst>
                <a:path extrusionOk="0" h="58" w="1507">
                  <a:moveTo>
                    <a:pt x="0" y="57"/>
                  </a:moveTo>
                  <a:lnTo>
                    <a:pt x="0" y="23"/>
                  </a:lnTo>
                  <a:lnTo>
                    <a:pt x="1506" y="1"/>
                  </a:lnTo>
                  <a:lnTo>
                    <a:pt x="1506" y="3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7216985" y="4506197"/>
              <a:ext cx="502927" cy="157641"/>
            </a:xfrm>
            <a:custGeom>
              <a:rect b="b" l="l" r="r" t="t"/>
              <a:pathLst>
                <a:path extrusionOk="0" h="1355" w="4323">
                  <a:moveTo>
                    <a:pt x="265" y="148"/>
                  </a:moveTo>
                  <a:cubicBezTo>
                    <a:pt x="265" y="148"/>
                    <a:pt x="1165" y="706"/>
                    <a:pt x="1632" y="0"/>
                  </a:cubicBezTo>
                  <a:lnTo>
                    <a:pt x="4323" y="1355"/>
                  </a:lnTo>
                  <a:lnTo>
                    <a:pt x="1" y="132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7216520" y="4660693"/>
              <a:ext cx="503392" cy="45489"/>
            </a:xfrm>
            <a:custGeom>
              <a:rect b="b" l="l" r="r" t="t"/>
              <a:pathLst>
                <a:path extrusionOk="0" h="391" w="4327">
                  <a:moveTo>
                    <a:pt x="4327" y="390"/>
                  </a:moveTo>
                  <a:lnTo>
                    <a:pt x="1" y="364"/>
                  </a:lnTo>
                  <a:lnTo>
                    <a:pt x="5" y="1"/>
                  </a:lnTo>
                  <a:lnTo>
                    <a:pt x="4327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7415809" y="4523764"/>
              <a:ext cx="58518" cy="56541"/>
            </a:xfrm>
            <a:custGeom>
              <a:rect b="b" l="l" r="r" t="t"/>
              <a:pathLst>
                <a:path extrusionOk="0" h="486" w="503">
                  <a:moveTo>
                    <a:pt x="109" y="477"/>
                  </a:moveTo>
                  <a:cubicBezTo>
                    <a:pt x="118" y="468"/>
                    <a:pt x="126" y="464"/>
                    <a:pt x="135" y="451"/>
                  </a:cubicBezTo>
                  <a:cubicBezTo>
                    <a:pt x="299" y="239"/>
                    <a:pt x="464" y="135"/>
                    <a:pt x="464" y="135"/>
                  </a:cubicBezTo>
                  <a:cubicBezTo>
                    <a:pt x="494" y="113"/>
                    <a:pt x="503" y="70"/>
                    <a:pt x="481" y="40"/>
                  </a:cubicBezTo>
                  <a:cubicBezTo>
                    <a:pt x="459" y="10"/>
                    <a:pt x="416" y="1"/>
                    <a:pt x="386" y="23"/>
                  </a:cubicBezTo>
                  <a:cubicBezTo>
                    <a:pt x="377" y="27"/>
                    <a:pt x="200" y="139"/>
                    <a:pt x="22" y="373"/>
                  </a:cubicBezTo>
                  <a:cubicBezTo>
                    <a:pt x="1" y="403"/>
                    <a:pt x="5" y="446"/>
                    <a:pt x="40" y="468"/>
                  </a:cubicBezTo>
                  <a:cubicBezTo>
                    <a:pt x="57" y="481"/>
                    <a:pt x="83" y="485"/>
                    <a:pt x="109" y="4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7455597" y="4543890"/>
              <a:ext cx="58518" cy="56076"/>
            </a:xfrm>
            <a:custGeom>
              <a:rect b="b" l="l" r="r" t="t"/>
              <a:pathLst>
                <a:path extrusionOk="0" h="482" w="503">
                  <a:moveTo>
                    <a:pt x="109" y="473"/>
                  </a:moveTo>
                  <a:cubicBezTo>
                    <a:pt x="117" y="468"/>
                    <a:pt x="126" y="460"/>
                    <a:pt x="135" y="451"/>
                  </a:cubicBezTo>
                  <a:cubicBezTo>
                    <a:pt x="299" y="239"/>
                    <a:pt x="464" y="131"/>
                    <a:pt x="464" y="131"/>
                  </a:cubicBezTo>
                  <a:cubicBezTo>
                    <a:pt x="494" y="109"/>
                    <a:pt x="502" y="70"/>
                    <a:pt x="481" y="40"/>
                  </a:cubicBezTo>
                  <a:cubicBezTo>
                    <a:pt x="459" y="10"/>
                    <a:pt x="416" y="1"/>
                    <a:pt x="386" y="18"/>
                  </a:cubicBezTo>
                  <a:cubicBezTo>
                    <a:pt x="377" y="27"/>
                    <a:pt x="200" y="139"/>
                    <a:pt x="22" y="373"/>
                  </a:cubicBezTo>
                  <a:cubicBezTo>
                    <a:pt x="1" y="403"/>
                    <a:pt x="5" y="442"/>
                    <a:pt x="40" y="464"/>
                  </a:cubicBezTo>
                  <a:cubicBezTo>
                    <a:pt x="57" y="481"/>
                    <a:pt x="83" y="481"/>
                    <a:pt x="109" y="4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7495385" y="4563551"/>
              <a:ext cx="58518" cy="56541"/>
            </a:xfrm>
            <a:custGeom>
              <a:rect b="b" l="l" r="r" t="t"/>
              <a:pathLst>
                <a:path extrusionOk="0" h="486" w="503">
                  <a:moveTo>
                    <a:pt x="109" y="477"/>
                  </a:moveTo>
                  <a:cubicBezTo>
                    <a:pt x="117" y="468"/>
                    <a:pt x="126" y="464"/>
                    <a:pt x="135" y="451"/>
                  </a:cubicBezTo>
                  <a:cubicBezTo>
                    <a:pt x="299" y="239"/>
                    <a:pt x="463" y="135"/>
                    <a:pt x="463" y="135"/>
                  </a:cubicBezTo>
                  <a:cubicBezTo>
                    <a:pt x="494" y="113"/>
                    <a:pt x="502" y="70"/>
                    <a:pt x="481" y="40"/>
                  </a:cubicBezTo>
                  <a:cubicBezTo>
                    <a:pt x="459" y="9"/>
                    <a:pt x="416" y="1"/>
                    <a:pt x="385" y="22"/>
                  </a:cubicBezTo>
                  <a:cubicBezTo>
                    <a:pt x="377" y="27"/>
                    <a:pt x="199" y="139"/>
                    <a:pt x="22" y="373"/>
                  </a:cubicBezTo>
                  <a:cubicBezTo>
                    <a:pt x="0" y="403"/>
                    <a:pt x="5" y="446"/>
                    <a:pt x="39" y="468"/>
                  </a:cubicBezTo>
                  <a:cubicBezTo>
                    <a:pt x="57" y="481"/>
                    <a:pt x="83" y="485"/>
                    <a:pt x="109" y="4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7087733" y="2737979"/>
              <a:ext cx="354946" cy="1023908"/>
            </a:xfrm>
            <a:custGeom>
              <a:rect b="b" l="l" r="r" t="t"/>
              <a:pathLst>
                <a:path extrusionOk="0" h="8801" w="3051">
                  <a:moveTo>
                    <a:pt x="528" y="8801"/>
                  </a:moveTo>
                  <a:lnTo>
                    <a:pt x="3050" y="8779"/>
                  </a:lnTo>
                  <a:lnTo>
                    <a:pt x="2587" y="1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6846096" y="2869906"/>
              <a:ext cx="286539" cy="1515678"/>
            </a:xfrm>
            <a:custGeom>
              <a:rect b="b" l="l" r="r" t="t"/>
              <a:pathLst>
                <a:path extrusionOk="0" h="13028" w="2463">
                  <a:moveTo>
                    <a:pt x="394" y="489"/>
                  </a:moveTo>
                  <a:lnTo>
                    <a:pt x="0" y="13027"/>
                  </a:lnTo>
                  <a:lnTo>
                    <a:pt x="1350" y="13027"/>
                  </a:lnTo>
                  <a:lnTo>
                    <a:pt x="2462" y="0"/>
                  </a:lnTo>
                  <a:close/>
                </a:path>
              </a:pathLst>
            </a:custGeom>
            <a:solidFill>
              <a:srgbClr val="985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6836557" y="4078423"/>
              <a:ext cx="192888" cy="522483"/>
            </a:xfrm>
            <a:custGeom>
              <a:rect b="b" l="l" r="r" t="t"/>
              <a:pathLst>
                <a:path extrusionOk="0" h="4491" w="1658">
                  <a:moveTo>
                    <a:pt x="1657" y="39"/>
                  </a:moveTo>
                  <a:lnTo>
                    <a:pt x="139" y="0"/>
                  </a:lnTo>
                  <a:lnTo>
                    <a:pt x="0" y="4491"/>
                  </a:lnTo>
                  <a:lnTo>
                    <a:pt x="1354" y="44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6849587" y="4117163"/>
              <a:ext cx="175786" cy="6631"/>
            </a:xfrm>
            <a:custGeom>
              <a:rect b="b" l="l" r="r" t="t"/>
              <a:pathLst>
                <a:path extrusionOk="0" h="57" w="1511">
                  <a:moveTo>
                    <a:pt x="1511" y="56"/>
                  </a:moveTo>
                  <a:lnTo>
                    <a:pt x="1" y="35"/>
                  </a:lnTo>
                  <a:lnTo>
                    <a:pt x="1" y="0"/>
                  </a:lnTo>
                  <a:lnTo>
                    <a:pt x="1511" y="1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6527444" y="4506197"/>
              <a:ext cx="502927" cy="157641"/>
            </a:xfrm>
            <a:custGeom>
              <a:rect b="b" l="l" r="r" t="t"/>
              <a:pathLst>
                <a:path extrusionOk="0" h="1355" w="4323">
                  <a:moveTo>
                    <a:pt x="4063" y="148"/>
                  </a:moveTo>
                  <a:cubicBezTo>
                    <a:pt x="4063" y="148"/>
                    <a:pt x="3159" y="706"/>
                    <a:pt x="2696" y="0"/>
                  </a:cubicBezTo>
                  <a:lnTo>
                    <a:pt x="1" y="1355"/>
                  </a:lnTo>
                  <a:lnTo>
                    <a:pt x="4323" y="132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6527444" y="4660693"/>
              <a:ext cx="503509" cy="45489"/>
            </a:xfrm>
            <a:custGeom>
              <a:rect b="b" l="l" r="r" t="t"/>
              <a:pathLst>
                <a:path extrusionOk="0" h="391" w="4328">
                  <a:moveTo>
                    <a:pt x="5" y="390"/>
                  </a:moveTo>
                  <a:lnTo>
                    <a:pt x="4327" y="364"/>
                  </a:lnTo>
                  <a:lnTo>
                    <a:pt x="4323" y="1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6773152" y="4523764"/>
              <a:ext cx="58983" cy="56541"/>
            </a:xfrm>
            <a:custGeom>
              <a:rect b="b" l="l" r="r" t="t"/>
              <a:pathLst>
                <a:path extrusionOk="0" h="486" w="507">
                  <a:moveTo>
                    <a:pt x="398" y="477"/>
                  </a:moveTo>
                  <a:cubicBezTo>
                    <a:pt x="385" y="468"/>
                    <a:pt x="376" y="464"/>
                    <a:pt x="368" y="451"/>
                  </a:cubicBezTo>
                  <a:cubicBezTo>
                    <a:pt x="208" y="239"/>
                    <a:pt x="43" y="135"/>
                    <a:pt x="39" y="135"/>
                  </a:cubicBezTo>
                  <a:cubicBezTo>
                    <a:pt x="9" y="113"/>
                    <a:pt x="0" y="70"/>
                    <a:pt x="22" y="40"/>
                  </a:cubicBezTo>
                  <a:cubicBezTo>
                    <a:pt x="43" y="10"/>
                    <a:pt x="87" y="1"/>
                    <a:pt x="117" y="23"/>
                  </a:cubicBezTo>
                  <a:cubicBezTo>
                    <a:pt x="125" y="27"/>
                    <a:pt x="303" y="139"/>
                    <a:pt x="480" y="373"/>
                  </a:cubicBezTo>
                  <a:cubicBezTo>
                    <a:pt x="506" y="403"/>
                    <a:pt x="498" y="446"/>
                    <a:pt x="467" y="468"/>
                  </a:cubicBezTo>
                  <a:cubicBezTo>
                    <a:pt x="446" y="481"/>
                    <a:pt x="420" y="485"/>
                    <a:pt x="398" y="4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6733364" y="4543890"/>
              <a:ext cx="58983" cy="56076"/>
            </a:xfrm>
            <a:custGeom>
              <a:rect b="b" l="l" r="r" t="t"/>
              <a:pathLst>
                <a:path extrusionOk="0" h="482" w="507">
                  <a:moveTo>
                    <a:pt x="398" y="473"/>
                  </a:moveTo>
                  <a:cubicBezTo>
                    <a:pt x="385" y="468"/>
                    <a:pt x="377" y="460"/>
                    <a:pt x="368" y="451"/>
                  </a:cubicBezTo>
                  <a:cubicBezTo>
                    <a:pt x="208" y="239"/>
                    <a:pt x="43" y="131"/>
                    <a:pt x="39" y="131"/>
                  </a:cubicBezTo>
                  <a:cubicBezTo>
                    <a:pt x="9" y="109"/>
                    <a:pt x="0" y="70"/>
                    <a:pt x="22" y="40"/>
                  </a:cubicBezTo>
                  <a:cubicBezTo>
                    <a:pt x="43" y="10"/>
                    <a:pt x="87" y="1"/>
                    <a:pt x="117" y="18"/>
                  </a:cubicBezTo>
                  <a:cubicBezTo>
                    <a:pt x="126" y="27"/>
                    <a:pt x="303" y="139"/>
                    <a:pt x="480" y="373"/>
                  </a:cubicBezTo>
                  <a:cubicBezTo>
                    <a:pt x="506" y="403"/>
                    <a:pt x="498" y="442"/>
                    <a:pt x="467" y="464"/>
                  </a:cubicBezTo>
                  <a:cubicBezTo>
                    <a:pt x="446" y="481"/>
                    <a:pt x="420" y="481"/>
                    <a:pt x="398" y="4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6693576" y="4563551"/>
              <a:ext cx="58983" cy="56541"/>
            </a:xfrm>
            <a:custGeom>
              <a:rect b="b" l="l" r="r" t="t"/>
              <a:pathLst>
                <a:path extrusionOk="0" h="486" w="507">
                  <a:moveTo>
                    <a:pt x="398" y="477"/>
                  </a:moveTo>
                  <a:cubicBezTo>
                    <a:pt x="385" y="468"/>
                    <a:pt x="377" y="464"/>
                    <a:pt x="368" y="451"/>
                  </a:cubicBezTo>
                  <a:cubicBezTo>
                    <a:pt x="208" y="239"/>
                    <a:pt x="44" y="135"/>
                    <a:pt x="39" y="135"/>
                  </a:cubicBezTo>
                  <a:cubicBezTo>
                    <a:pt x="9" y="113"/>
                    <a:pt x="0" y="70"/>
                    <a:pt x="22" y="40"/>
                  </a:cubicBezTo>
                  <a:cubicBezTo>
                    <a:pt x="44" y="9"/>
                    <a:pt x="87" y="1"/>
                    <a:pt x="117" y="22"/>
                  </a:cubicBezTo>
                  <a:cubicBezTo>
                    <a:pt x="126" y="27"/>
                    <a:pt x="303" y="139"/>
                    <a:pt x="481" y="373"/>
                  </a:cubicBezTo>
                  <a:cubicBezTo>
                    <a:pt x="507" y="403"/>
                    <a:pt x="498" y="446"/>
                    <a:pt x="468" y="468"/>
                  </a:cubicBezTo>
                  <a:cubicBezTo>
                    <a:pt x="446" y="481"/>
                    <a:pt x="420" y="485"/>
                    <a:pt x="398" y="4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6786647" y="2789866"/>
              <a:ext cx="413929" cy="971555"/>
            </a:xfrm>
            <a:custGeom>
              <a:rect b="b" l="l" r="r" t="t"/>
              <a:pathLst>
                <a:path extrusionOk="0" h="8351" w="3558">
                  <a:moveTo>
                    <a:pt x="1" y="8350"/>
                  </a:moveTo>
                  <a:lnTo>
                    <a:pt x="2813" y="8350"/>
                  </a:lnTo>
                  <a:lnTo>
                    <a:pt x="3557" y="2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7198371" y="2067641"/>
              <a:ext cx="512001" cy="509918"/>
            </a:xfrm>
            <a:custGeom>
              <a:rect b="b" l="l" r="r" t="t"/>
              <a:pathLst>
                <a:path extrusionOk="0" h="4383" w="4401">
                  <a:moveTo>
                    <a:pt x="1467" y="307"/>
                  </a:moveTo>
                  <a:lnTo>
                    <a:pt x="4029" y="2938"/>
                  </a:lnTo>
                  <a:cubicBezTo>
                    <a:pt x="4310" y="3150"/>
                    <a:pt x="4401" y="3535"/>
                    <a:pt x="4241" y="3851"/>
                  </a:cubicBezTo>
                  <a:cubicBezTo>
                    <a:pt x="4042" y="4253"/>
                    <a:pt x="3531" y="4383"/>
                    <a:pt x="3163" y="4127"/>
                  </a:cubicBezTo>
                  <a:lnTo>
                    <a:pt x="477" y="1674"/>
                  </a:lnTo>
                  <a:cubicBezTo>
                    <a:pt x="109" y="1419"/>
                    <a:pt x="1" y="922"/>
                    <a:pt x="234" y="537"/>
                  </a:cubicBezTo>
                  <a:cubicBezTo>
                    <a:pt x="494" y="108"/>
                    <a:pt x="1069" y="0"/>
                    <a:pt x="1467" y="307"/>
                  </a:cubicBezTo>
                  <a:close/>
                </a:path>
              </a:pathLst>
            </a:custGeom>
            <a:solidFill>
              <a:srgbClr val="CC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7108325" y="2031343"/>
              <a:ext cx="441035" cy="404863"/>
            </a:xfrm>
            <a:custGeom>
              <a:rect b="b" l="l" r="r" t="t"/>
              <a:pathLst>
                <a:path extrusionOk="0" h="3480" w="3791">
                  <a:moveTo>
                    <a:pt x="0" y="987"/>
                  </a:moveTo>
                  <a:lnTo>
                    <a:pt x="2397" y="3479"/>
                  </a:lnTo>
                  <a:lnTo>
                    <a:pt x="3790" y="1632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7542153" y="2035415"/>
              <a:ext cx="339938" cy="485836"/>
            </a:xfrm>
            <a:custGeom>
              <a:rect b="b" l="l" r="r" t="t"/>
              <a:pathLst>
                <a:path extrusionOk="0" h="4176" w="2922">
                  <a:moveTo>
                    <a:pt x="1" y="3284"/>
                  </a:moveTo>
                  <a:lnTo>
                    <a:pt x="2488" y="0"/>
                  </a:lnTo>
                  <a:lnTo>
                    <a:pt x="2921" y="641"/>
                  </a:lnTo>
                  <a:lnTo>
                    <a:pt x="1260" y="4175"/>
                  </a:lnTo>
                  <a:close/>
                </a:path>
              </a:pathLst>
            </a:custGeom>
            <a:solidFill>
              <a:srgbClr val="CC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7558324" y="2339406"/>
              <a:ext cx="43394" cy="55960"/>
            </a:xfrm>
            <a:custGeom>
              <a:rect b="b" l="l" r="r" t="t"/>
              <a:pathLst>
                <a:path extrusionOk="0" h="481" w="373">
                  <a:moveTo>
                    <a:pt x="9" y="481"/>
                  </a:moveTo>
                  <a:cubicBezTo>
                    <a:pt x="9" y="481"/>
                    <a:pt x="9" y="481"/>
                    <a:pt x="5" y="481"/>
                  </a:cubicBezTo>
                  <a:cubicBezTo>
                    <a:pt x="0" y="476"/>
                    <a:pt x="0" y="472"/>
                    <a:pt x="5" y="468"/>
                  </a:cubicBezTo>
                  <a:lnTo>
                    <a:pt x="355" y="5"/>
                  </a:lnTo>
                  <a:cubicBezTo>
                    <a:pt x="355" y="0"/>
                    <a:pt x="364" y="0"/>
                    <a:pt x="368" y="5"/>
                  </a:cubicBezTo>
                  <a:cubicBezTo>
                    <a:pt x="368" y="5"/>
                    <a:pt x="372" y="13"/>
                    <a:pt x="368" y="18"/>
                  </a:cubicBezTo>
                  <a:lnTo>
                    <a:pt x="17" y="476"/>
                  </a:lnTo>
                  <a:cubicBezTo>
                    <a:pt x="17" y="481"/>
                    <a:pt x="13" y="481"/>
                    <a:pt x="9" y="481"/>
                  </a:cubicBezTo>
                  <a:close/>
                </a:path>
              </a:pathLst>
            </a:custGeom>
            <a:solidFill>
              <a:srgbClr val="8D3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7804963" y="1871844"/>
              <a:ext cx="246170" cy="255715"/>
            </a:xfrm>
            <a:custGeom>
              <a:rect b="b" l="l" r="r" t="t"/>
              <a:pathLst>
                <a:path extrusionOk="0" h="2198" w="2116">
                  <a:moveTo>
                    <a:pt x="394" y="1865"/>
                  </a:moveTo>
                  <a:cubicBezTo>
                    <a:pt x="394" y="1865"/>
                    <a:pt x="0" y="1718"/>
                    <a:pt x="169" y="1216"/>
                  </a:cubicBezTo>
                  <a:lnTo>
                    <a:pt x="411" y="437"/>
                  </a:lnTo>
                  <a:cubicBezTo>
                    <a:pt x="433" y="368"/>
                    <a:pt x="511" y="333"/>
                    <a:pt x="576" y="368"/>
                  </a:cubicBezTo>
                  <a:cubicBezTo>
                    <a:pt x="619" y="390"/>
                    <a:pt x="649" y="433"/>
                    <a:pt x="645" y="480"/>
                  </a:cubicBezTo>
                  <a:lnTo>
                    <a:pt x="627" y="904"/>
                  </a:lnTo>
                  <a:lnTo>
                    <a:pt x="1289" y="69"/>
                  </a:lnTo>
                  <a:cubicBezTo>
                    <a:pt x="1337" y="4"/>
                    <a:pt x="1432" y="0"/>
                    <a:pt x="1488" y="56"/>
                  </a:cubicBezTo>
                  <a:cubicBezTo>
                    <a:pt x="1532" y="100"/>
                    <a:pt x="1540" y="169"/>
                    <a:pt x="1506" y="221"/>
                  </a:cubicBezTo>
                  <a:lnTo>
                    <a:pt x="1095" y="809"/>
                  </a:lnTo>
                  <a:lnTo>
                    <a:pt x="1116" y="839"/>
                  </a:lnTo>
                  <a:lnTo>
                    <a:pt x="1627" y="290"/>
                  </a:lnTo>
                  <a:cubicBezTo>
                    <a:pt x="1683" y="238"/>
                    <a:pt x="1778" y="251"/>
                    <a:pt x="1817" y="320"/>
                  </a:cubicBezTo>
                  <a:cubicBezTo>
                    <a:pt x="1847" y="372"/>
                    <a:pt x="1839" y="437"/>
                    <a:pt x="1796" y="480"/>
                  </a:cubicBezTo>
                  <a:lnTo>
                    <a:pt x="1315" y="1051"/>
                  </a:lnTo>
                  <a:lnTo>
                    <a:pt x="1337" y="1090"/>
                  </a:lnTo>
                  <a:lnTo>
                    <a:pt x="1843" y="658"/>
                  </a:lnTo>
                  <a:cubicBezTo>
                    <a:pt x="1982" y="541"/>
                    <a:pt x="2055" y="597"/>
                    <a:pt x="2085" y="645"/>
                  </a:cubicBezTo>
                  <a:cubicBezTo>
                    <a:pt x="2116" y="692"/>
                    <a:pt x="2008" y="792"/>
                    <a:pt x="1960" y="826"/>
                  </a:cubicBezTo>
                  <a:lnTo>
                    <a:pt x="1449" y="1320"/>
                  </a:lnTo>
                  <a:lnTo>
                    <a:pt x="1471" y="1359"/>
                  </a:lnTo>
                  <a:lnTo>
                    <a:pt x="1964" y="965"/>
                  </a:lnTo>
                  <a:cubicBezTo>
                    <a:pt x="2016" y="943"/>
                    <a:pt x="2077" y="974"/>
                    <a:pt x="2090" y="1030"/>
                  </a:cubicBezTo>
                  <a:lnTo>
                    <a:pt x="2090" y="1030"/>
                  </a:lnTo>
                  <a:cubicBezTo>
                    <a:pt x="2103" y="1069"/>
                    <a:pt x="2081" y="1108"/>
                    <a:pt x="2047" y="1129"/>
                  </a:cubicBezTo>
                  <a:lnTo>
                    <a:pt x="1488" y="1601"/>
                  </a:lnTo>
                  <a:cubicBezTo>
                    <a:pt x="1488" y="1601"/>
                    <a:pt x="826" y="2198"/>
                    <a:pt x="489" y="2055"/>
                  </a:cubicBezTo>
                  <a:close/>
                </a:path>
              </a:pathLst>
            </a:custGeom>
            <a:solidFill>
              <a:srgbClr val="CC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6851564" y="1961890"/>
              <a:ext cx="558304" cy="911640"/>
            </a:xfrm>
            <a:custGeom>
              <a:rect b="b" l="l" r="r" t="t"/>
              <a:pathLst>
                <a:path extrusionOk="0" h="7836" w="4799">
                  <a:moveTo>
                    <a:pt x="2155" y="65"/>
                  </a:moveTo>
                  <a:cubicBezTo>
                    <a:pt x="2155" y="65"/>
                    <a:pt x="1147" y="251"/>
                    <a:pt x="585" y="537"/>
                  </a:cubicBezTo>
                  <a:cubicBezTo>
                    <a:pt x="230" y="714"/>
                    <a:pt x="200" y="1099"/>
                    <a:pt x="243" y="1497"/>
                  </a:cubicBezTo>
                  <a:lnTo>
                    <a:pt x="1" y="7805"/>
                  </a:lnTo>
                  <a:lnTo>
                    <a:pt x="4799" y="7836"/>
                  </a:lnTo>
                  <a:lnTo>
                    <a:pt x="4747" y="1619"/>
                  </a:lnTo>
                  <a:cubicBezTo>
                    <a:pt x="4786" y="1069"/>
                    <a:pt x="4626" y="554"/>
                    <a:pt x="4068" y="386"/>
                  </a:cubicBezTo>
                  <a:cubicBezTo>
                    <a:pt x="3479" y="204"/>
                    <a:pt x="3293" y="18"/>
                    <a:pt x="2982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7038870" y="1954328"/>
              <a:ext cx="270834" cy="109360"/>
            </a:xfrm>
            <a:custGeom>
              <a:rect b="b" l="l" r="r" t="t"/>
              <a:pathLst>
                <a:path extrusionOk="0" h="940" w="2328">
                  <a:moveTo>
                    <a:pt x="2272" y="381"/>
                  </a:moveTo>
                  <a:lnTo>
                    <a:pt x="1346" y="1"/>
                  </a:lnTo>
                  <a:lnTo>
                    <a:pt x="545" y="130"/>
                  </a:lnTo>
                  <a:lnTo>
                    <a:pt x="0" y="252"/>
                  </a:lnTo>
                  <a:cubicBezTo>
                    <a:pt x="0" y="252"/>
                    <a:pt x="507" y="939"/>
                    <a:pt x="1415" y="888"/>
                  </a:cubicBezTo>
                  <a:cubicBezTo>
                    <a:pt x="2328" y="831"/>
                    <a:pt x="2272" y="381"/>
                    <a:pt x="2272" y="381"/>
                  </a:cubicBezTo>
                  <a:close/>
                </a:path>
              </a:pathLst>
            </a:custGeom>
            <a:solidFill>
              <a:srgbClr val="CC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7403244" y="2207479"/>
              <a:ext cx="5119" cy="199988"/>
            </a:xfrm>
            <a:custGeom>
              <a:rect b="b" l="l" r="r" t="t"/>
              <a:pathLst>
                <a:path extrusionOk="0" h="1719" w="44">
                  <a:moveTo>
                    <a:pt x="35" y="1718"/>
                  </a:moveTo>
                  <a:cubicBezTo>
                    <a:pt x="31" y="1718"/>
                    <a:pt x="27" y="1714"/>
                    <a:pt x="27" y="1710"/>
                  </a:cubicBezTo>
                  <a:lnTo>
                    <a:pt x="1" y="9"/>
                  </a:lnTo>
                  <a:cubicBezTo>
                    <a:pt x="1" y="5"/>
                    <a:pt x="5" y="1"/>
                    <a:pt x="9" y="1"/>
                  </a:cubicBezTo>
                  <a:cubicBezTo>
                    <a:pt x="14" y="1"/>
                    <a:pt x="18" y="5"/>
                    <a:pt x="18" y="9"/>
                  </a:cubicBezTo>
                  <a:lnTo>
                    <a:pt x="44" y="1710"/>
                  </a:lnTo>
                  <a:cubicBezTo>
                    <a:pt x="44" y="1714"/>
                    <a:pt x="40" y="1718"/>
                    <a:pt x="35" y="17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6443912" y="2046002"/>
              <a:ext cx="531662" cy="449538"/>
            </a:xfrm>
            <a:custGeom>
              <a:rect b="b" l="l" r="r" t="t"/>
              <a:pathLst>
                <a:path extrusionOk="0" h="3864" w="4570">
                  <a:moveTo>
                    <a:pt x="4167" y="1571"/>
                  </a:moveTo>
                  <a:lnTo>
                    <a:pt x="1303" y="3630"/>
                  </a:lnTo>
                  <a:cubicBezTo>
                    <a:pt x="1035" y="3859"/>
                    <a:pt x="641" y="3864"/>
                    <a:pt x="364" y="3639"/>
                  </a:cubicBezTo>
                  <a:cubicBezTo>
                    <a:pt x="18" y="3357"/>
                    <a:pt x="1" y="2834"/>
                    <a:pt x="325" y="2531"/>
                  </a:cubicBezTo>
                  <a:lnTo>
                    <a:pt x="3042" y="307"/>
                  </a:lnTo>
                  <a:cubicBezTo>
                    <a:pt x="3371" y="0"/>
                    <a:pt x="3881" y="4"/>
                    <a:pt x="4206" y="316"/>
                  </a:cubicBezTo>
                  <a:cubicBezTo>
                    <a:pt x="4569" y="662"/>
                    <a:pt x="4548" y="1246"/>
                    <a:pt x="4167" y="1571"/>
                  </a:cubicBezTo>
                  <a:close/>
                </a:path>
              </a:pathLst>
            </a:custGeom>
            <a:solidFill>
              <a:srgbClr val="CC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6647273" y="1983529"/>
              <a:ext cx="391708" cy="395789"/>
            </a:xfrm>
            <a:custGeom>
              <a:rect b="b" l="l" r="r" t="t"/>
              <a:pathLst>
                <a:path extrusionOk="0" h="3402" w="3367">
                  <a:moveTo>
                    <a:pt x="3366" y="1"/>
                  </a:moveTo>
                  <a:cubicBezTo>
                    <a:pt x="3366" y="1"/>
                    <a:pt x="1848" y="152"/>
                    <a:pt x="0" y="1731"/>
                  </a:cubicBezTo>
                  <a:lnTo>
                    <a:pt x="1095" y="3401"/>
                  </a:lnTo>
                  <a:lnTo>
                    <a:pt x="2934" y="23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6843072" y="2384196"/>
              <a:ext cx="430449" cy="430458"/>
            </a:xfrm>
            <a:custGeom>
              <a:rect b="b" l="l" r="r" t="t"/>
              <a:pathLst>
                <a:path extrusionOk="0" h="3700" w="3700">
                  <a:moveTo>
                    <a:pt x="3699" y="1848"/>
                  </a:moveTo>
                  <a:cubicBezTo>
                    <a:pt x="3699" y="2873"/>
                    <a:pt x="2873" y="3699"/>
                    <a:pt x="1848" y="3699"/>
                  </a:cubicBezTo>
                  <a:cubicBezTo>
                    <a:pt x="827" y="3699"/>
                    <a:pt x="0" y="2873"/>
                    <a:pt x="0" y="1848"/>
                  </a:cubicBezTo>
                  <a:cubicBezTo>
                    <a:pt x="0" y="827"/>
                    <a:pt x="827" y="0"/>
                    <a:pt x="1848" y="0"/>
                  </a:cubicBezTo>
                  <a:cubicBezTo>
                    <a:pt x="2873" y="0"/>
                    <a:pt x="3699" y="827"/>
                    <a:pt x="3699" y="18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6482188" y="2310205"/>
              <a:ext cx="405320" cy="395207"/>
            </a:xfrm>
            <a:custGeom>
              <a:rect b="b" l="l" r="r" t="t"/>
              <a:pathLst>
                <a:path extrusionOk="0" h="3397" w="3484">
                  <a:moveTo>
                    <a:pt x="680" y="0"/>
                  </a:moveTo>
                  <a:lnTo>
                    <a:pt x="3483" y="2791"/>
                  </a:lnTo>
                  <a:lnTo>
                    <a:pt x="2986" y="3397"/>
                  </a:lnTo>
                  <a:lnTo>
                    <a:pt x="0" y="1337"/>
                  </a:lnTo>
                  <a:close/>
                </a:path>
              </a:pathLst>
            </a:custGeom>
            <a:solidFill>
              <a:srgbClr val="CC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6622609" y="2371050"/>
              <a:ext cx="46419" cy="46420"/>
            </a:xfrm>
            <a:custGeom>
              <a:rect b="b" l="l" r="r" t="t"/>
              <a:pathLst>
                <a:path extrusionOk="0" h="399" w="399">
                  <a:moveTo>
                    <a:pt x="390" y="399"/>
                  </a:moveTo>
                  <a:cubicBezTo>
                    <a:pt x="385" y="399"/>
                    <a:pt x="385" y="399"/>
                    <a:pt x="381" y="395"/>
                  </a:cubicBezTo>
                  <a:lnTo>
                    <a:pt x="0" y="18"/>
                  </a:lnTo>
                  <a:cubicBezTo>
                    <a:pt x="0" y="14"/>
                    <a:pt x="0" y="10"/>
                    <a:pt x="0" y="5"/>
                  </a:cubicBezTo>
                  <a:cubicBezTo>
                    <a:pt x="5" y="1"/>
                    <a:pt x="9" y="1"/>
                    <a:pt x="13" y="5"/>
                  </a:cubicBezTo>
                  <a:lnTo>
                    <a:pt x="394" y="382"/>
                  </a:lnTo>
                  <a:cubicBezTo>
                    <a:pt x="398" y="386"/>
                    <a:pt x="398" y="395"/>
                    <a:pt x="394" y="395"/>
                  </a:cubicBezTo>
                  <a:cubicBezTo>
                    <a:pt x="394" y="399"/>
                    <a:pt x="390" y="399"/>
                    <a:pt x="390" y="399"/>
                  </a:cubicBezTo>
                  <a:close/>
                </a:path>
              </a:pathLst>
            </a:custGeom>
            <a:solidFill>
              <a:srgbClr val="8D3D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6810380" y="2579527"/>
              <a:ext cx="262806" cy="209994"/>
            </a:xfrm>
            <a:custGeom>
              <a:rect b="b" l="l" r="r" t="t"/>
              <a:pathLst>
                <a:path extrusionOk="0" h="1805" w="2259">
                  <a:moveTo>
                    <a:pt x="130" y="640"/>
                  </a:moveTo>
                  <a:cubicBezTo>
                    <a:pt x="130" y="640"/>
                    <a:pt x="78" y="221"/>
                    <a:pt x="606" y="143"/>
                  </a:cubicBezTo>
                  <a:lnTo>
                    <a:pt x="1406" y="9"/>
                  </a:lnTo>
                  <a:cubicBezTo>
                    <a:pt x="1480" y="0"/>
                    <a:pt x="1545" y="52"/>
                    <a:pt x="1545" y="126"/>
                  </a:cubicBezTo>
                  <a:cubicBezTo>
                    <a:pt x="1549" y="173"/>
                    <a:pt x="1519" y="221"/>
                    <a:pt x="1475" y="238"/>
                  </a:cubicBezTo>
                  <a:lnTo>
                    <a:pt x="1090" y="415"/>
                  </a:lnTo>
                  <a:lnTo>
                    <a:pt x="2133" y="627"/>
                  </a:lnTo>
                  <a:cubicBezTo>
                    <a:pt x="2211" y="640"/>
                    <a:pt x="2259" y="723"/>
                    <a:pt x="2237" y="800"/>
                  </a:cubicBezTo>
                  <a:cubicBezTo>
                    <a:pt x="2215" y="857"/>
                    <a:pt x="2155" y="896"/>
                    <a:pt x="2094" y="887"/>
                  </a:cubicBezTo>
                  <a:lnTo>
                    <a:pt x="1385" y="787"/>
                  </a:lnTo>
                  <a:lnTo>
                    <a:pt x="1367" y="822"/>
                  </a:lnTo>
                  <a:lnTo>
                    <a:pt x="2085" y="1030"/>
                  </a:lnTo>
                  <a:cubicBezTo>
                    <a:pt x="2159" y="1056"/>
                    <a:pt x="2189" y="1147"/>
                    <a:pt x="2146" y="1211"/>
                  </a:cubicBezTo>
                  <a:cubicBezTo>
                    <a:pt x="2116" y="1263"/>
                    <a:pt x="2051" y="1285"/>
                    <a:pt x="1995" y="1263"/>
                  </a:cubicBezTo>
                  <a:lnTo>
                    <a:pt x="1268" y="1095"/>
                  </a:lnTo>
                  <a:lnTo>
                    <a:pt x="1242" y="1129"/>
                  </a:lnTo>
                  <a:lnTo>
                    <a:pt x="1861" y="1389"/>
                  </a:lnTo>
                  <a:cubicBezTo>
                    <a:pt x="2025" y="1458"/>
                    <a:pt x="2008" y="1549"/>
                    <a:pt x="1977" y="1596"/>
                  </a:cubicBezTo>
                  <a:cubicBezTo>
                    <a:pt x="1951" y="1644"/>
                    <a:pt x="1813" y="1592"/>
                    <a:pt x="1761" y="1571"/>
                  </a:cubicBezTo>
                  <a:lnTo>
                    <a:pt x="1090" y="1337"/>
                  </a:lnTo>
                  <a:lnTo>
                    <a:pt x="1064" y="1372"/>
                  </a:lnTo>
                  <a:lnTo>
                    <a:pt x="1640" y="1635"/>
                  </a:lnTo>
                  <a:cubicBezTo>
                    <a:pt x="1683" y="1670"/>
                    <a:pt x="1683" y="1739"/>
                    <a:pt x="1640" y="1778"/>
                  </a:cubicBezTo>
                  <a:lnTo>
                    <a:pt x="1640" y="1778"/>
                  </a:lnTo>
                  <a:cubicBezTo>
                    <a:pt x="1610" y="1804"/>
                    <a:pt x="1562" y="1804"/>
                    <a:pt x="1527" y="1783"/>
                  </a:cubicBezTo>
                  <a:lnTo>
                    <a:pt x="857" y="1497"/>
                  </a:lnTo>
                  <a:cubicBezTo>
                    <a:pt x="857" y="1497"/>
                    <a:pt x="26" y="1177"/>
                    <a:pt x="0" y="813"/>
                  </a:cubicBezTo>
                  <a:close/>
                </a:path>
              </a:pathLst>
            </a:custGeom>
            <a:solidFill>
              <a:srgbClr val="CC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6986983" y="1418825"/>
              <a:ext cx="357505" cy="346926"/>
            </a:xfrm>
            <a:custGeom>
              <a:rect b="b" l="l" r="r" t="t"/>
              <a:pathLst>
                <a:path extrusionOk="0" h="2982" w="3073">
                  <a:moveTo>
                    <a:pt x="1" y="1480"/>
                  </a:moveTo>
                  <a:cubicBezTo>
                    <a:pt x="1" y="2293"/>
                    <a:pt x="1009" y="2981"/>
                    <a:pt x="1597" y="2955"/>
                  </a:cubicBezTo>
                  <a:cubicBezTo>
                    <a:pt x="2411" y="2921"/>
                    <a:pt x="3072" y="2293"/>
                    <a:pt x="3072" y="1480"/>
                  </a:cubicBezTo>
                  <a:cubicBezTo>
                    <a:pt x="3072" y="662"/>
                    <a:pt x="2411" y="0"/>
                    <a:pt x="1597" y="0"/>
                  </a:cubicBezTo>
                  <a:cubicBezTo>
                    <a:pt x="779" y="0"/>
                    <a:pt x="1" y="550"/>
                    <a:pt x="1" y="1480"/>
                  </a:cubicBezTo>
                  <a:close/>
                </a:path>
              </a:pathLst>
            </a:custGeom>
            <a:solidFill>
              <a:srgbClr val="CC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7096226" y="1748992"/>
              <a:ext cx="139023" cy="267349"/>
            </a:xfrm>
            <a:custGeom>
              <a:rect b="b" l="l" r="r" t="t"/>
              <a:pathLst>
                <a:path extrusionOk="0" h="2298" w="1195">
                  <a:moveTo>
                    <a:pt x="191" y="1"/>
                  </a:moveTo>
                  <a:lnTo>
                    <a:pt x="1" y="2194"/>
                  </a:lnTo>
                  <a:lnTo>
                    <a:pt x="1195" y="2298"/>
                  </a:lnTo>
                  <a:lnTo>
                    <a:pt x="1130" y="342"/>
                  </a:lnTo>
                  <a:close/>
                </a:path>
              </a:pathLst>
            </a:custGeom>
            <a:solidFill>
              <a:srgbClr val="CC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6985471" y="1433367"/>
              <a:ext cx="367626" cy="445582"/>
            </a:xfrm>
            <a:custGeom>
              <a:rect b="b" l="l" r="r" t="t"/>
              <a:pathLst>
                <a:path extrusionOk="0" h="3830" w="3160">
                  <a:moveTo>
                    <a:pt x="2103" y="109"/>
                  </a:moveTo>
                  <a:cubicBezTo>
                    <a:pt x="2103" y="109"/>
                    <a:pt x="3159" y="144"/>
                    <a:pt x="3077" y="1524"/>
                  </a:cubicBezTo>
                  <a:cubicBezTo>
                    <a:pt x="2999" y="2908"/>
                    <a:pt x="2839" y="3276"/>
                    <a:pt x="2285" y="3566"/>
                  </a:cubicBezTo>
                  <a:cubicBezTo>
                    <a:pt x="1788" y="3830"/>
                    <a:pt x="1147" y="3596"/>
                    <a:pt x="788" y="3008"/>
                  </a:cubicBezTo>
                  <a:cubicBezTo>
                    <a:pt x="645" y="2774"/>
                    <a:pt x="537" y="2428"/>
                    <a:pt x="520" y="2160"/>
                  </a:cubicBezTo>
                  <a:lnTo>
                    <a:pt x="438" y="1796"/>
                  </a:lnTo>
                  <a:cubicBezTo>
                    <a:pt x="438" y="1796"/>
                    <a:pt x="1" y="1"/>
                    <a:pt x="2103" y="109"/>
                  </a:cubicBezTo>
                  <a:close/>
                </a:path>
              </a:pathLst>
            </a:custGeom>
            <a:solidFill>
              <a:srgbClr val="CC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6972441" y="1647778"/>
              <a:ext cx="108776" cy="108894"/>
            </a:xfrm>
            <a:custGeom>
              <a:rect b="b" l="l" r="r" t="t"/>
              <a:pathLst>
                <a:path extrusionOk="0" h="936" w="935">
                  <a:moveTo>
                    <a:pt x="917" y="503"/>
                  </a:moveTo>
                  <a:cubicBezTo>
                    <a:pt x="896" y="749"/>
                    <a:pt x="680" y="935"/>
                    <a:pt x="433" y="914"/>
                  </a:cubicBezTo>
                  <a:cubicBezTo>
                    <a:pt x="186" y="896"/>
                    <a:pt x="0" y="680"/>
                    <a:pt x="22" y="434"/>
                  </a:cubicBezTo>
                  <a:cubicBezTo>
                    <a:pt x="39" y="183"/>
                    <a:pt x="256" y="1"/>
                    <a:pt x="502" y="18"/>
                  </a:cubicBezTo>
                  <a:cubicBezTo>
                    <a:pt x="753" y="40"/>
                    <a:pt x="935" y="256"/>
                    <a:pt x="917" y="503"/>
                  </a:cubicBezTo>
                  <a:close/>
                </a:path>
              </a:pathLst>
            </a:custGeom>
            <a:solidFill>
              <a:srgbClr val="CC6C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7044920" y="1626721"/>
              <a:ext cx="280955" cy="234076"/>
            </a:xfrm>
            <a:custGeom>
              <a:rect b="b" l="l" r="r" t="t"/>
              <a:pathLst>
                <a:path extrusionOk="0" h="2012" w="2415">
                  <a:moveTo>
                    <a:pt x="2414" y="1090"/>
                  </a:moveTo>
                  <a:cubicBezTo>
                    <a:pt x="2414" y="1090"/>
                    <a:pt x="1956" y="692"/>
                    <a:pt x="1129" y="1052"/>
                  </a:cubicBezTo>
                  <a:cubicBezTo>
                    <a:pt x="303" y="1411"/>
                    <a:pt x="100" y="0"/>
                    <a:pt x="100" y="0"/>
                  </a:cubicBezTo>
                  <a:lnTo>
                    <a:pt x="0" y="260"/>
                  </a:lnTo>
                  <a:lnTo>
                    <a:pt x="143" y="1073"/>
                  </a:lnTo>
                  <a:cubicBezTo>
                    <a:pt x="143" y="1073"/>
                    <a:pt x="268" y="2012"/>
                    <a:pt x="1363" y="2012"/>
                  </a:cubicBezTo>
                  <a:cubicBezTo>
                    <a:pt x="1363" y="2012"/>
                    <a:pt x="2293" y="2012"/>
                    <a:pt x="2414" y="109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6954757" y="1517480"/>
              <a:ext cx="102377" cy="142517"/>
            </a:xfrm>
            <a:custGeom>
              <a:rect b="b" l="l" r="r" t="t"/>
              <a:pathLst>
                <a:path extrusionOk="0" h="1225" w="880">
                  <a:moveTo>
                    <a:pt x="775" y="1199"/>
                  </a:moveTo>
                  <a:cubicBezTo>
                    <a:pt x="775" y="1199"/>
                    <a:pt x="533" y="1095"/>
                    <a:pt x="360" y="1225"/>
                  </a:cubicBezTo>
                  <a:cubicBezTo>
                    <a:pt x="360" y="1225"/>
                    <a:pt x="1" y="615"/>
                    <a:pt x="416" y="0"/>
                  </a:cubicBezTo>
                  <a:cubicBezTo>
                    <a:pt x="416" y="0"/>
                    <a:pt x="468" y="182"/>
                    <a:pt x="706" y="238"/>
                  </a:cubicBezTo>
                  <a:cubicBezTo>
                    <a:pt x="814" y="269"/>
                    <a:pt x="879" y="377"/>
                    <a:pt x="862" y="485"/>
                  </a:cubicBezTo>
                  <a:cubicBezTo>
                    <a:pt x="844" y="593"/>
                    <a:pt x="840" y="745"/>
                    <a:pt x="875" y="939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6849587" y="4153809"/>
              <a:ext cx="175786" cy="6748"/>
            </a:xfrm>
            <a:custGeom>
              <a:rect b="b" l="l" r="r" t="t"/>
              <a:pathLst>
                <a:path extrusionOk="0" h="58" w="1511">
                  <a:moveTo>
                    <a:pt x="1511" y="57"/>
                  </a:moveTo>
                  <a:lnTo>
                    <a:pt x="1" y="36"/>
                  </a:lnTo>
                  <a:lnTo>
                    <a:pt x="1" y="1"/>
                  </a:lnTo>
                  <a:lnTo>
                    <a:pt x="1511" y="2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18"/>
          <p:cNvSpPr txBox="1"/>
          <p:nvPr/>
        </p:nvSpPr>
        <p:spPr>
          <a:xfrm>
            <a:off x="562350" y="1319025"/>
            <a:ext cx="4480500" cy="31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Checked for NaN/missing values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Dropped columns: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Game_ID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Game_Status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Duplicate Home &amp; Away Team ID’s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Clean Dataset Overall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SUMMARY STATISTICS</a:t>
            </a:r>
            <a:endParaRPr/>
          </a:p>
        </p:txBody>
      </p:sp>
      <p:pic>
        <p:nvPicPr>
          <p:cNvPr id="250" name="Google Shape;2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500" y="1046625"/>
            <a:ext cx="5590301" cy="362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9"/>
          <p:cNvSpPr txBox="1"/>
          <p:nvPr/>
        </p:nvSpPr>
        <p:spPr>
          <a:xfrm>
            <a:off x="222250" y="1312325"/>
            <a:ext cx="27306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Home team scores more points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Most points scored in 2021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STATISTICS</a:t>
            </a:r>
            <a:endParaRPr/>
          </a:p>
        </p:txBody>
      </p:sp>
      <p:pic>
        <p:nvPicPr>
          <p:cNvPr id="257" name="Google Shape;2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5500"/>
            <a:ext cx="8839201" cy="370616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0"/>
          <p:cNvSpPr txBox="1"/>
          <p:nvPr/>
        </p:nvSpPr>
        <p:spPr>
          <a:xfrm>
            <a:off x="725825" y="1331100"/>
            <a:ext cx="28212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League average 3pa per game by season since 2005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STATISTICS</a:t>
            </a:r>
            <a:endParaRPr/>
          </a:p>
        </p:txBody>
      </p:sp>
      <p:pic>
        <p:nvPicPr>
          <p:cNvPr id="264" name="Google Shape;2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350" y="1040275"/>
            <a:ext cx="6069300" cy="390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sketball Infographics by Slidesgo">
  <a:themeElements>
    <a:clrScheme name="Simple Light">
      <a:dk1>
        <a:srgbClr val="000000"/>
      </a:dk1>
      <a:lt1>
        <a:srgbClr val="FFFFFF"/>
      </a:lt1>
      <a:dk2>
        <a:srgbClr val="818181"/>
      </a:dk2>
      <a:lt2>
        <a:srgbClr val="E6E6E6"/>
      </a:lt2>
      <a:accent1>
        <a:srgbClr val="F0BF1A"/>
      </a:accent1>
      <a:accent2>
        <a:srgbClr val="F8812F"/>
      </a:accent2>
      <a:accent3>
        <a:srgbClr val="FF5714"/>
      </a:accent3>
      <a:accent4>
        <a:srgbClr val="DB271B"/>
      </a:accent4>
      <a:accent5>
        <a:srgbClr val="00B7B3"/>
      </a:accent5>
      <a:accent6>
        <a:srgbClr val="00546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